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6" r:id="rId4"/>
  </p:sldMasterIdLst>
  <p:notesMasterIdLst>
    <p:notesMasterId r:id="rId20"/>
  </p:notesMasterIdLst>
  <p:handoutMasterIdLst>
    <p:handoutMasterId r:id="rId21"/>
  </p:handoutMasterIdLst>
  <p:sldIdLst>
    <p:sldId id="256" r:id="rId5"/>
    <p:sldId id="277" r:id="rId6"/>
    <p:sldId id="258" r:id="rId7"/>
    <p:sldId id="264" r:id="rId8"/>
    <p:sldId id="286" r:id="rId9"/>
    <p:sldId id="293" r:id="rId10"/>
    <p:sldId id="294" r:id="rId11"/>
    <p:sldId id="291" r:id="rId12"/>
    <p:sldId id="298" r:id="rId13"/>
    <p:sldId id="268" r:id="rId14"/>
    <p:sldId id="295" r:id="rId15"/>
    <p:sldId id="296" r:id="rId16"/>
    <p:sldId id="262" r:id="rId17"/>
    <p:sldId id="299"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E202A-DAD0-406E-8CB0-0353C16BA88C}" v="4" dt="2024-02-14T22:25:49.251"/>
    <p1510:client id="{852BE00A-B237-4608-A290-028A1EBE592F}" v="4" dt="2024-02-14T18:47:59.414"/>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3204" autoAdjust="0"/>
  </p:normalViewPr>
  <p:slideViewPr>
    <p:cSldViewPr snapToGrid="0">
      <p:cViewPr varScale="1">
        <p:scale>
          <a:sx n="111" d="100"/>
          <a:sy n="111" d="100"/>
        </p:scale>
        <p:origin x="474" y="84"/>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ramer" userId="5476e70095ab75a3" providerId="LiveId" clId="{F4CC5AF4-2C3E-421E-A565-C69AD634EF57}"/>
    <pc:docChg chg="modSld">
      <pc:chgData name="anna ramer" userId="5476e70095ab75a3" providerId="LiveId" clId="{F4CC5AF4-2C3E-421E-A565-C69AD634EF57}" dt="2024-02-14T02:08:41.073" v="19" actId="20577"/>
      <pc:docMkLst>
        <pc:docMk/>
      </pc:docMkLst>
      <pc:sldChg chg="modSp mod">
        <pc:chgData name="anna ramer" userId="5476e70095ab75a3" providerId="LiveId" clId="{F4CC5AF4-2C3E-421E-A565-C69AD634EF57}" dt="2024-02-14T02:08:19.840" v="9" actId="20577"/>
        <pc:sldMkLst>
          <pc:docMk/>
          <pc:sldMk cId="707789176" sldId="258"/>
        </pc:sldMkLst>
        <pc:spChg chg="mod">
          <ac:chgData name="anna ramer" userId="5476e70095ab75a3" providerId="LiveId" clId="{F4CC5AF4-2C3E-421E-A565-C69AD634EF57}" dt="2024-02-14T02:08:19.840" v="9" actId="20577"/>
          <ac:spMkLst>
            <pc:docMk/>
            <pc:sldMk cId="707789176" sldId="258"/>
            <ac:spMk id="2" creationId="{A29DE7F2-E890-4744-88DD-A75F5E300513}"/>
          </ac:spMkLst>
        </pc:spChg>
      </pc:sldChg>
      <pc:sldChg chg="modSp mod">
        <pc:chgData name="anna ramer" userId="5476e70095ab75a3" providerId="LiveId" clId="{F4CC5AF4-2C3E-421E-A565-C69AD634EF57}" dt="2024-02-14T02:08:41.073" v="19" actId="20577"/>
        <pc:sldMkLst>
          <pc:docMk/>
          <pc:sldMk cId="1593920805" sldId="262"/>
        </pc:sldMkLst>
        <pc:spChg chg="mod">
          <ac:chgData name="anna ramer" userId="5476e70095ab75a3" providerId="LiveId" clId="{F4CC5AF4-2C3E-421E-A565-C69AD634EF57}" dt="2024-02-14T02:08:41.073" v="19" actId="20577"/>
          <ac:spMkLst>
            <pc:docMk/>
            <pc:sldMk cId="1593920805" sldId="262"/>
            <ac:spMk id="5" creationId="{7897523D-57D8-72D2-95F4-A4146B4D8293}"/>
          </ac:spMkLst>
        </pc:spChg>
      </pc:sldChg>
    </pc:docChg>
  </pc:docChgLst>
  <pc:docChgLst>
    <pc:chgData name="anna ramer" userId="5476e70095ab75a3" providerId="LiveId" clId="{268E202A-DAD0-406E-8CB0-0353C16BA88C}"/>
    <pc:docChg chg="modSld">
      <pc:chgData name="anna ramer" userId="5476e70095ab75a3" providerId="LiveId" clId="{268E202A-DAD0-406E-8CB0-0353C16BA88C}" dt="2024-02-14T22:29:16.377" v="43" actId="20577"/>
      <pc:docMkLst>
        <pc:docMk/>
      </pc:docMkLst>
      <pc:sldChg chg="addSp modSp mod">
        <pc:chgData name="anna ramer" userId="5476e70095ab75a3" providerId="LiveId" clId="{268E202A-DAD0-406E-8CB0-0353C16BA88C}" dt="2024-02-14T22:29:16.377" v="43" actId="20577"/>
        <pc:sldMkLst>
          <pc:docMk/>
          <pc:sldMk cId="707789176" sldId="258"/>
        </pc:sldMkLst>
        <pc:spChg chg="mod">
          <ac:chgData name="anna ramer" userId="5476e70095ab75a3" providerId="LiveId" clId="{268E202A-DAD0-406E-8CB0-0353C16BA88C}" dt="2024-02-14T22:29:16.377" v="43" actId="20577"/>
          <ac:spMkLst>
            <pc:docMk/>
            <pc:sldMk cId="707789176" sldId="258"/>
            <ac:spMk id="2" creationId="{A29DE7F2-E890-4744-88DD-A75F5E300513}"/>
          </ac:spMkLst>
        </pc:spChg>
        <pc:spChg chg="add mod">
          <ac:chgData name="anna ramer" userId="5476e70095ab75a3" providerId="LiveId" clId="{268E202A-DAD0-406E-8CB0-0353C16BA88C}" dt="2024-02-14T22:25:35.050" v="9"/>
          <ac:spMkLst>
            <pc:docMk/>
            <pc:sldMk cId="707789176" sldId="258"/>
            <ac:spMk id="5" creationId="{FB8FC2EE-ACE9-5C61-A8C8-96FD63D4116B}"/>
          </ac:spMkLst>
        </pc:spChg>
      </pc:sldChg>
      <pc:sldChg chg="modSp mod">
        <pc:chgData name="anna ramer" userId="5476e70095ab75a3" providerId="LiveId" clId="{268E202A-DAD0-406E-8CB0-0353C16BA88C}" dt="2024-02-14T22:26:54.680" v="37" actId="20577"/>
        <pc:sldMkLst>
          <pc:docMk/>
          <pc:sldMk cId="3615671491" sldId="293"/>
        </pc:sldMkLst>
        <pc:spChg chg="mod">
          <ac:chgData name="anna ramer" userId="5476e70095ab75a3" providerId="LiveId" clId="{268E202A-DAD0-406E-8CB0-0353C16BA88C}" dt="2024-02-14T22:26:54.680" v="37" actId="20577"/>
          <ac:spMkLst>
            <pc:docMk/>
            <pc:sldMk cId="3615671491" sldId="293"/>
            <ac:spMk id="14" creationId="{95EC5911-2A13-2EB8-BCA1-4657D82190DA}"/>
          </ac:spMkLst>
        </pc:spChg>
      </pc:sldChg>
    </pc:docChg>
  </pc:docChgLst>
  <pc:docChgLst>
    <pc:chgData name="anna ramer" userId="5476e70095ab75a3" providerId="LiveId" clId="{852BE00A-B237-4608-A290-028A1EBE592F}"/>
    <pc:docChg chg="custSel modSld">
      <pc:chgData name="anna ramer" userId="5476e70095ab75a3" providerId="LiveId" clId="{852BE00A-B237-4608-A290-028A1EBE592F}" dt="2024-02-14T18:49:52.545" v="179" actId="1076"/>
      <pc:docMkLst>
        <pc:docMk/>
      </pc:docMkLst>
      <pc:sldChg chg="modSp">
        <pc:chgData name="anna ramer" userId="5476e70095ab75a3" providerId="LiveId" clId="{852BE00A-B237-4608-A290-028A1EBE592F}" dt="2024-02-14T18:47:48.211" v="162"/>
        <pc:sldMkLst>
          <pc:docMk/>
          <pc:sldMk cId="1642425379" sldId="256"/>
        </pc:sldMkLst>
        <pc:spChg chg="mod">
          <ac:chgData name="anna ramer" userId="5476e70095ab75a3" providerId="LiveId" clId="{852BE00A-B237-4608-A290-028A1EBE592F}" dt="2024-02-14T18:47:48.211" v="162"/>
          <ac:spMkLst>
            <pc:docMk/>
            <pc:sldMk cId="1642425379" sldId="256"/>
            <ac:spMk id="2" creationId="{216815C6-3AD0-46E6-A74A-1967BD91AF50}"/>
          </ac:spMkLst>
        </pc:spChg>
      </pc:sldChg>
      <pc:sldChg chg="modSp mod">
        <pc:chgData name="anna ramer" userId="5476e70095ab75a3" providerId="LiveId" clId="{852BE00A-B237-4608-A290-028A1EBE592F}" dt="2024-02-14T18:49:52.545" v="179" actId="1076"/>
        <pc:sldMkLst>
          <pc:docMk/>
          <pc:sldMk cId="1593920805" sldId="262"/>
        </pc:sldMkLst>
        <pc:spChg chg="mod">
          <ac:chgData name="anna ramer" userId="5476e70095ab75a3" providerId="LiveId" clId="{852BE00A-B237-4608-A290-028A1EBE592F}" dt="2024-02-14T18:45:06.528" v="104" actId="14100"/>
          <ac:spMkLst>
            <pc:docMk/>
            <pc:sldMk cId="1593920805" sldId="262"/>
            <ac:spMk id="2" creationId="{75031FE9-9059-4FE8-B4AC-9771F23A1B89}"/>
          </ac:spMkLst>
        </pc:spChg>
        <pc:spChg chg="mod">
          <ac:chgData name="anna ramer" userId="5476e70095ab75a3" providerId="LiveId" clId="{852BE00A-B237-4608-A290-028A1EBE592F}" dt="2024-02-14T18:49:52.545" v="179" actId="1076"/>
          <ac:spMkLst>
            <pc:docMk/>
            <pc:sldMk cId="1593920805" sldId="262"/>
            <ac:spMk id="5" creationId="{7897523D-57D8-72D2-95F4-A4146B4D8293}"/>
          </ac:spMkLst>
        </pc:spChg>
      </pc:sldChg>
      <pc:sldChg chg="modSp mod">
        <pc:chgData name="anna ramer" userId="5476e70095ab75a3" providerId="LiveId" clId="{852BE00A-B237-4608-A290-028A1EBE592F}" dt="2024-02-14T18:47:48.249" v="163" actId="27636"/>
        <pc:sldMkLst>
          <pc:docMk/>
          <pc:sldMk cId="1346372204" sldId="264"/>
        </pc:sldMkLst>
        <pc:spChg chg="mod">
          <ac:chgData name="anna ramer" userId="5476e70095ab75a3" providerId="LiveId" clId="{852BE00A-B237-4608-A290-028A1EBE592F}" dt="2024-02-14T18:47:48.249" v="163" actId="27636"/>
          <ac:spMkLst>
            <pc:docMk/>
            <pc:sldMk cId="1346372204" sldId="264"/>
            <ac:spMk id="2" creationId="{537E1C88-627C-4655-A4FB-0BB02EDB078A}"/>
          </ac:spMkLst>
        </pc:spChg>
      </pc:sldChg>
      <pc:sldChg chg="addSp delSp modSp mod">
        <pc:chgData name="anna ramer" userId="5476e70095ab75a3" providerId="LiveId" clId="{852BE00A-B237-4608-A290-028A1EBE592F}" dt="2024-02-14T18:47:48.211" v="162"/>
        <pc:sldMkLst>
          <pc:docMk/>
          <pc:sldMk cId="2243494996" sldId="277"/>
        </pc:sldMkLst>
        <pc:spChg chg="mod">
          <ac:chgData name="anna ramer" userId="5476e70095ab75a3" providerId="LiveId" clId="{852BE00A-B237-4608-A290-028A1EBE592F}" dt="2024-02-14T18:46:54.989" v="144" actId="1076"/>
          <ac:spMkLst>
            <pc:docMk/>
            <pc:sldMk cId="2243494996" sldId="277"/>
            <ac:spMk id="2" creationId="{6719F29B-F233-48AF-8261-F33A4E079E3E}"/>
          </ac:spMkLst>
        </pc:spChg>
        <pc:spChg chg="del mod">
          <ac:chgData name="anna ramer" userId="5476e70095ab75a3" providerId="LiveId" clId="{852BE00A-B237-4608-A290-028A1EBE592F}" dt="2024-02-14T18:46:30.063" v="135" actId="478"/>
          <ac:spMkLst>
            <pc:docMk/>
            <pc:sldMk cId="2243494996" sldId="277"/>
            <ac:spMk id="3" creationId="{35E3EA69-4E0E-41BD-8095-A124225A2647}"/>
          </ac:spMkLst>
        </pc:spChg>
        <pc:spChg chg="add del mod">
          <ac:chgData name="anna ramer" userId="5476e70095ab75a3" providerId="LiveId" clId="{852BE00A-B237-4608-A290-028A1EBE592F}" dt="2024-02-14T18:46:32.681" v="136" actId="478"/>
          <ac:spMkLst>
            <pc:docMk/>
            <pc:sldMk cId="2243494996" sldId="277"/>
            <ac:spMk id="5" creationId="{D6258937-A135-28A3-8CF6-C3F1787CCB06}"/>
          </ac:spMkLst>
        </pc:spChg>
        <pc:spChg chg="add mod">
          <ac:chgData name="anna ramer" userId="5476e70095ab75a3" providerId="LiveId" clId="{852BE00A-B237-4608-A290-028A1EBE592F}" dt="2024-02-14T18:47:48.211" v="162"/>
          <ac:spMkLst>
            <pc:docMk/>
            <pc:sldMk cId="2243494996" sldId="277"/>
            <ac:spMk id="7" creationId="{B807FA21-C414-FF7F-CCFC-C636C97A1EEF}"/>
          </ac:spMkLst>
        </pc:spChg>
      </pc:sldChg>
      <pc:sldChg chg="modSp mod">
        <pc:chgData name="anna ramer" userId="5476e70095ab75a3" providerId="LiveId" clId="{852BE00A-B237-4608-A290-028A1EBE592F}" dt="2024-02-14T18:49:26.527" v="176" actId="207"/>
        <pc:sldMkLst>
          <pc:docMk/>
          <pc:sldMk cId="3003251909" sldId="291"/>
        </pc:sldMkLst>
        <pc:spChg chg="mod">
          <ac:chgData name="anna ramer" userId="5476e70095ab75a3" providerId="LiveId" clId="{852BE00A-B237-4608-A290-028A1EBE592F}" dt="2024-02-14T18:49:06.279" v="171" actId="1076"/>
          <ac:spMkLst>
            <pc:docMk/>
            <pc:sldMk cId="3003251909" sldId="291"/>
            <ac:spMk id="2" creationId="{216815C6-3AD0-46E6-A74A-1967BD91AF50}"/>
          </ac:spMkLst>
        </pc:spChg>
        <pc:spChg chg="mod">
          <ac:chgData name="anna ramer" userId="5476e70095ab75a3" providerId="LiveId" clId="{852BE00A-B237-4608-A290-028A1EBE592F}" dt="2024-02-14T18:49:18.268" v="174" actId="1076"/>
          <ac:spMkLst>
            <pc:docMk/>
            <pc:sldMk cId="3003251909" sldId="291"/>
            <ac:spMk id="9" creationId="{E9FEAFC3-B49F-5387-0139-FF7AF3F47B46}"/>
          </ac:spMkLst>
        </pc:spChg>
        <pc:spChg chg="mod">
          <ac:chgData name="anna ramer" userId="5476e70095ab75a3" providerId="LiveId" clId="{852BE00A-B237-4608-A290-028A1EBE592F}" dt="2024-02-14T18:49:26.527" v="176" actId="207"/>
          <ac:spMkLst>
            <pc:docMk/>
            <pc:sldMk cId="3003251909" sldId="291"/>
            <ac:spMk id="10" creationId="{ED89D966-37DD-2A75-82F7-67592249BFD6}"/>
          </ac:spMkLst>
        </pc:spChg>
      </pc:sldChg>
      <pc:sldChg chg="modSp mod">
        <pc:chgData name="anna ramer" userId="5476e70095ab75a3" providerId="LiveId" clId="{852BE00A-B237-4608-A290-028A1EBE592F}" dt="2024-02-14T18:47:59.452" v="165" actId="27636"/>
        <pc:sldMkLst>
          <pc:docMk/>
          <pc:sldMk cId="3615671491" sldId="293"/>
        </pc:sldMkLst>
        <pc:spChg chg="mod">
          <ac:chgData name="anna ramer" userId="5476e70095ab75a3" providerId="LiveId" clId="{852BE00A-B237-4608-A290-028A1EBE592F}" dt="2024-02-14T18:47:59.452" v="165" actId="27636"/>
          <ac:spMkLst>
            <pc:docMk/>
            <pc:sldMk cId="3615671491" sldId="293"/>
            <ac:spMk id="2" creationId="{8FF59B83-0F66-0649-4EA0-B31A58EDFA13}"/>
          </ac:spMkLst>
        </pc:spChg>
      </pc:sldChg>
      <pc:sldChg chg="addSp delSp modSp mod">
        <pc:chgData name="anna ramer" userId="5476e70095ab75a3" providerId="LiveId" clId="{852BE00A-B237-4608-A290-028A1EBE592F}" dt="2024-02-14T18:33:57.778" v="46" actId="20577"/>
        <pc:sldMkLst>
          <pc:docMk/>
          <pc:sldMk cId="2895747088" sldId="294"/>
        </pc:sldMkLst>
        <pc:spChg chg="mod">
          <ac:chgData name="anna ramer" userId="5476e70095ab75a3" providerId="LiveId" clId="{852BE00A-B237-4608-A290-028A1EBE592F}" dt="2024-02-14T18:33:57.778" v="46" actId="20577"/>
          <ac:spMkLst>
            <pc:docMk/>
            <pc:sldMk cId="2895747088" sldId="294"/>
            <ac:spMk id="2" creationId="{83F222CC-CDFF-A346-E6CD-4D0035D6B613}"/>
          </ac:spMkLst>
        </pc:spChg>
        <pc:picChg chg="add mod">
          <ac:chgData name="anna ramer" userId="5476e70095ab75a3" providerId="LiveId" clId="{852BE00A-B237-4608-A290-028A1EBE592F}" dt="2024-02-14T18:33:31.522" v="31" actId="1076"/>
          <ac:picMkLst>
            <pc:docMk/>
            <pc:sldMk cId="2895747088" sldId="294"/>
            <ac:picMk id="5" creationId="{1EC06E3E-E00F-7CBE-B265-F0EBF1D0D0D2}"/>
          </ac:picMkLst>
        </pc:picChg>
        <pc:picChg chg="del">
          <ac:chgData name="anna ramer" userId="5476e70095ab75a3" providerId="LiveId" clId="{852BE00A-B237-4608-A290-028A1EBE592F}" dt="2024-02-14T18:33:09.450" v="26" actId="478"/>
          <ac:picMkLst>
            <pc:docMk/>
            <pc:sldMk cId="2895747088" sldId="294"/>
            <ac:picMk id="6" creationId="{4D6CB68E-4A8D-0A35-DECC-ACCEC85C41ED}"/>
          </ac:picMkLst>
        </pc:picChg>
      </pc:sldChg>
      <pc:sldChg chg="modSp mod">
        <pc:chgData name="anna ramer" userId="5476e70095ab75a3" providerId="LiveId" clId="{852BE00A-B237-4608-A290-028A1EBE592F}" dt="2024-02-14T18:41:21.842" v="103" actId="5793"/>
        <pc:sldMkLst>
          <pc:docMk/>
          <pc:sldMk cId="948628610" sldId="295"/>
        </pc:sldMkLst>
        <pc:spChg chg="mod">
          <ac:chgData name="anna ramer" userId="5476e70095ab75a3" providerId="LiveId" clId="{852BE00A-B237-4608-A290-028A1EBE592F}" dt="2024-02-14T18:41:21.842" v="103" actId="5793"/>
          <ac:spMkLst>
            <pc:docMk/>
            <pc:sldMk cId="948628610" sldId="295"/>
            <ac:spMk id="8" creationId="{0F7B028F-EA70-3D9A-D13C-3AF1C55AD0A4}"/>
          </ac:spMkLst>
        </pc:spChg>
      </pc:sldChg>
      <pc:sldChg chg="modSp mod">
        <pc:chgData name="anna ramer" userId="5476e70095ab75a3" providerId="LiveId" clId="{852BE00A-B237-4608-A290-028A1EBE592F}" dt="2024-02-14T18:49:37.754" v="177" actId="207"/>
        <pc:sldMkLst>
          <pc:docMk/>
          <pc:sldMk cId="2350786912" sldId="298"/>
        </pc:sldMkLst>
        <pc:spChg chg="mod">
          <ac:chgData name="anna ramer" userId="5476e70095ab75a3" providerId="LiveId" clId="{852BE00A-B237-4608-A290-028A1EBE592F}" dt="2024-02-14T18:49:37.754" v="177" actId="207"/>
          <ac:spMkLst>
            <pc:docMk/>
            <pc:sldMk cId="2350786912" sldId="298"/>
            <ac:spMk id="8" creationId="{C6A5598A-E508-0E4F-E58D-36954C400A4C}"/>
          </ac:spMkLst>
        </pc:spChg>
      </pc:sldChg>
    </pc:docChg>
  </pc:docChgLst>
  <pc:docChgLst>
    <pc:chgData name="Benjamin Fish" userId="52d2a70595da7ba7" providerId="LiveId" clId="{57F62C9E-F4D5-4320-919F-7709B445A115}"/>
    <pc:docChg chg="custSel modSld">
      <pc:chgData name="Benjamin Fish" userId="52d2a70595da7ba7" providerId="LiveId" clId="{57F62C9E-F4D5-4320-919F-7709B445A115}" dt="2024-02-14T23:05:53.841" v="138" actId="20577"/>
      <pc:docMkLst>
        <pc:docMk/>
      </pc:docMkLst>
      <pc:sldChg chg="modSp mod">
        <pc:chgData name="Benjamin Fish" userId="52d2a70595da7ba7" providerId="LiveId" clId="{57F62C9E-F4D5-4320-919F-7709B445A115}" dt="2024-02-14T23:05:53.841" v="138" actId="20577"/>
        <pc:sldMkLst>
          <pc:docMk/>
          <pc:sldMk cId="707789176" sldId="258"/>
        </pc:sldMkLst>
        <pc:spChg chg="mod">
          <ac:chgData name="Benjamin Fish" userId="52d2a70595da7ba7" providerId="LiveId" clId="{57F62C9E-F4D5-4320-919F-7709B445A115}" dt="2024-02-14T23:05:53.841" v="138" actId="20577"/>
          <ac:spMkLst>
            <pc:docMk/>
            <pc:sldMk cId="707789176" sldId="258"/>
            <ac:spMk id="2" creationId="{A29DE7F2-E890-4744-88DD-A75F5E300513}"/>
          </ac:spMkLst>
        </pc:spChg>
      </pc:sldChg>
      <pc:sldChg chg="modSp mod">
        <pc:chgData name="Benjamin Fish" userId="52d2a70595da7ba7" providerId="LiveId" clId="{57F62C9E-F4D5-4320-919F-7709B445A115}" dt="2024-02-14T22:55:36.596" v="6" actId="20577"/>
        <pc:sldMkLst>
          <pc:docMk/>
          <pc:sldMk cId="2895747088" sldId="294"/>
        </pc:sldMkLst>
        <pc:spChg chg="mod">
          <ac:chgData name="Benjamin Fish" userId="52d2a70595da7ba7" providerId="LiveId" clId="{57F62C9E-F4D5-4320-919F-7709B445A115}" dt="2024-02-14T22:55:36.596" v="6" actId="20577"/>
          <ac:spMkLst>
            <pc:docMk/>
            <pc:sldMk cId="2895747088" sldId="294"/>
            <ac:spMk id="2" creationId="{83F222CC-CDFF-A346-E6CD-4D0035D6B613}"/>
          </ac:spMkLst>
        </pc:spChg>
      </pc:sldChg>
      <pc:sldChg chg="modSp mod">
        <pc:chgData name="Benjamin Fish" userId="52d2a70595da7ba7" providerId="LiveId" clId="{57F62C9E-F4D5-4320-919F-7709B445A115}" dt="2024-02-14T22:58:11.965" v="9" actId="20577"/>
        <pc:sldMkLst>
          <pc:docMk/>
          <pc:sldMk cId="2350786912" sldId="298"/>
        </pc:sldMkLst>
        <pc:spChg chg="mod">
          <ac:chgData name="Benjamin Fish" userId="52d2a70595da7ba7" providerId="LiveId" clId="{57F62C9E-F4D5-4320-919F-7709B445A115}" dt="2024-02-14T22:58:11.965" v="9" actId="20577"/>
          <ac:spMkLst>
            <pc:docMk/>
            <pc:sldMk cId="2350786912" sldId="298"/>
            <ac:spMk id="8" creationId="{C6A5598A-E508-0E4F-E58D-36954C400A4C}"/>
          </ac:spMkLst>
        </pc:spChg>
      </pc:sldChg>
    </pc:docChg>
  </pc:docChgLst>
  <pc:docChgLst>
    <pc:chgData name="anna ramer" userId="5476e70095ab75a3" providerId="LiveId" clId="{15EBB3A6-68EC-4D1B-92BB-59CC4A2D1715}"/>
    <pc:docChg chg="undo custSel addSld modSld">
      <pc:chgData name="anna ramer" userId="5476e70095ab75a3" providerId="LiveId" clId="{15EBB3A6-68EC-4D1B-92BB-59CC4A2D1715}" dt="2024-02-14T04:30:19.220" v="218" actId="20577"/>
      <pc:docMkLst>
        <pc:docMk/>
      </pc:docMkLst>
      <pc:sldChg chg="modSp mod">
        <pc:chgData name="anna ramer" userId="5476e70095ab75a3" providerId="LiveId" clId="{15EBB3A6-68EC-4D1B-92BB-59CC4A2D1715}" dt="2024-02-14T04:30:19.220" v="218" actId="20577"/>
        <pc:sldMkLst>
          <pc:docMk/>
          <pc:sldMk cId="1593920805" sldId="262"/>
        </pc:sldMkLst>
        <pc:spChg chg="mod">
          <ac:chgData name="anna ramer" userId="5476e70095ab75a3" providerId="LiveId" clId="{15EBB3A6-68EC-4D1B-92BB-59CC4A2D1715}" dt="2024-02-14T04:30:19.220" v="218" actId="20577"/>
          <ac:spMkLst>
            <pc:docMk/>
            <pc:sldMk cId="1593920805" sldId="262"/>
            <ac:spMk id="5" creationId="{7897523D-57D8-72D2-95F4-A4146B4D8293}"/>
          </ac:spMkLst>
        </pc:spChg>
      </pc:sldChg>
      <pc:sldChg chg="modSp mod">
        <pc:chgData name="anna ramer" userId="5476e70095ab75a3" providerId="LiveId" clId="{15EBB3A6-68EC-4D1B-92BB-59CC4A2D1715}" dt="2024-02-14T03:33:25.080" v="26" actId="207"/>
        <pc:sldMkLst>
          <pc:docMk/>
          <pc:sldMk cId="4151694508" sldId="268"/>
        </pc:sldMkLst>
        <pc:spChg chg="mod">
          <ac:chgData name="anna ramer" userId="5476e70095ab75a3" providerId="LiveId" clId="{15EBB3A6-68EC-4D1B-92BB-59CC4A2D1715}" dt="2024-02-14T03:33:25.080" v="26" actId="207"/>
          <ac:spMkLst>
            <pc:docMk/>
            <pc:sldMk cId="4151694508" sldId="268"/>
            <ac:spMk id="12" creationId="{378E6E3A-4597-629E-A7D1-8EB4F9CB52AC}"/>
          </ac:spMkLst>
        </pc:spChg>
      </pc:sldChg>
      <pc:sldChg chg="modSp mod">
        <pc:chgData name="anna ramer" userId="5476e70095ab75a3" providerId="LiveId" clId="{15EBB3A6-68EC-4D1B-92BB-59CC4A2D1715}" dt="2024-02-14T04:25:43.234" v="201" actId="20577"/>
        <pc:sldMkLst>
          <pc:docMk/>
          <pc:sldMk cId="2436493926" sldId="276"/>
        </pc:sldMkLst>
        <pc:spChg chg="mod">
          <ac:chgData name="anna ramer" userId="5476e70095ab75a3" providerId="LiveId" clId="{15EBB3A6-68EC-4D1B-92BB-59CC4A2D1715}" dt="2024-02-14T04:25:43.234" v="201" actId="20577"/>
          <ac:spMkLst>
            <pc:docMk/>
            <pc:sldMk cId="2436493926" sldId="276"/>
            <ac:spMk id="3" creationId="{24AFFC60-19C3-4901-93F7-7AAF4C09F8C6}"/>
          </ac:spMkLst>
        </pc:spChg>
      </pc:sldChg>
      <pc:sldChg chg="modSp mod">
        <pc:chgData name="anna ramer" userId="5476e70095ab75a3" providerId="LiveId" clId="{15EBB3A6-68EC-4D1B-92BB-59CC4A2D1715}" dt="2024-02-14T03:42:34.385" v="52" actId="20577"/>
        <pc:sldMkLst>
          <pc:docMk/>
          <pc:sldMk cId="3003251909" sldId="291"/>
        </pc:sldMkLst>
        <pc:spChg chg="mod">
          <ac:chgData name="anna ramer" userId="5476e70095ab75a3" providerId="LiveId" clId="{15EBB3A6-68EC-4D1B-92BB-59CC4A2D1715}" dt="2024-02-14T03:42:34.385" v="52" actId="20577"/>
          <ac:spMkLst>
            <pc:docMk/>
            <pc:sldMk cId="3003251909" sldId="291"/>
            <ac:spMk id="10" creationId="{ED89D966-37DD-2A75-82F7-67592249BFD6}"/>
          </ac:spMkLst>
        </pc:spChg>
      </pc:sldChg>
      <pc:sldChg chg="modSp mod">
        <pc:chgData name="anna ramer" userId="5476e70095ab75a3" providerId="LiveId" clId="{15EBB3A6-68EC-4D1B-92BB-59CC4A2D1715}" dt="2024-02-14T03:44:31.349" v="70" actId="207"/>
        <pc:sldMkLst>
          <pc:docMk/>
          <pc:sldMk cId="3615671491" sldId="293"/>
        </pc:sldMkLst>
        <pc:spChg chg="mod">
          <ac:chgData name="anna ramer" userId="5476e70095ab75a3" providerId="LiveId" clId="{15EBB3A6-68EC-4D1B-92BB-59CC4A2D1715}" dt="2024-02-14T03:44:31.349" v="70" actId="207"/>
          <ac:spMkLst>
            <pc:docMk/>
            <pc:sldMk cId="3615671491" sldId="293"/>
            <ac:spMk id="2" creationId="{8FF59B83-0F66-0649-4EA0-B31A58EDFA13}"/>
          </ac:spMkLst>
        </pc:spChg>
        <pc:spChg chg="mod">
          <ac:chgData name="anna ramer" userId="5476e70095ab75a3" providerId="LiveId" clId="{15EBB3A6-68EC-4D1B-92BB-59CC4A2D1715}" dt="2024-02-14T03:43:38.582" v="60" actId="20577"/>
          <ac:spMkLst>
            <pc:docMk/>
            <pc:sldMk cId="3615671491" sldId="293"/>
            <ac:spMk id="12" creationId="{B8A7D0A4-51DC-321F-8748-89613D0AE228}"/>
          </ac:spMkLst>
        </pc:spChg>
        <pc:spChg chg="mod">
          <ac:chgData name="anna ramer" userId="5476e70095ab75a3" providerId="LiveId" clId="{15EBB3A6-68EC-4D1B-92BB-59CC4A2D1715}" dt="2024-02-14T03:44:28.364" v="69" actId="207"/>
          <ac:spMkLst>
            <pc:docMk/>
            <pc:sldMk cId="3615671491" sldId="293"/>
            <ac:spMk id="14" creationId="{95EC5911-2A13-2EB8-BCA1-4657D82190DA}"/>
          </ac:spMkLst>
        </pc:spChg>
      </pc:sldChg>
      <pc:sldChg chg="addSp delSp modSp mod">
        <pc:chgData name="anna ramer" userId="5476e70095ab75a3" providerId="LiveId" clId="{15EBB3A6-68EC-4D1B-92BB-59CC4A2D1715}" dt="2024-02-14T04:26:21.914" v="203" actId="478"/>
        <pc:sldMkLst>
          <pc:docMk/>
          <pc:sldMk cId="2895747088" sldId="294"/>
        </pc:sldMkLst>
        <pc:spChg chg="mod">
          <ac:chgData name="anna ramer" userId="5476e70095ab75a3" providerId="LiveId" clId="{15EBB3A6-68EC-4D1B-92BB-59CC4A2D1715}" dt="2024-02-14T03:43:15.948" v="53" actId="207"/>
          <ac:spMkLst>
            <pc:docMk/>
            <pc:sldMk cId="2895747088" sldId="294"/>
            <ac:spMk id="2" creationId="{83F222CC-CDFF-A346-E6CD-4D0035D6B613}"/>
          </ac:spMkLst>
        </pc:spChg>
        <pc:picChg chg="add del">
          <ac:chgData name="anna ramer" userId="5476e70095ab75a3" providerId="LiveId" clId="{15EBB3A6-68EC-4D1B-92BB-59CC4A2D1715}" dt="2024-02-14T04:26:21.914" v="203" actId="478"/>
          <ac:picMkLst>
            <pc:docMk/>
            <pc:sldMk cId="2895747088" sldId="294"/>
            <ac:picMk id="6" creationId="{4D6CB68E-4A8D-0A35-DECC-ACCEC85C41ED}"/>
          </ac:picMkLst>
        </pc:picChg>
      </pc:sldChg>
      <pc:sldChg chg="modSp mod">
        <pc:chgData name="anna ramer" userId="5476e70095ab75a3" providerId="LiveId" clId="{15EBB3A6-68EC-4D1B-92BB-59CC4A2D1715}" dt="2024-02-14T04:17:48.732" v="159" actId="20577"/>
        <pc:sldMkLst>
          <pc:docMk/>
          <pc:sldMk cId="948628610" sldId="295"/>
        </pc:sldMkLst>
        <pc:spChg chg="mod">
          <ac:chgData name="anna ramer" userId="5476e70095ab75a3" providerId="LiveId" clId="{15EBB3A6-68EC-4D1B-92BB-59CC4A2D1715}" dt="2024-02-14T04:17:48.732" v="159" actId="20577"/>
          <ac:spMkLst>
            <pc:docMk/>
            <pc:sldMk cId="948628610" sldId="295"/>
            <ac:spMk id="8" creationId="{0F7B028F-EA70-3D9A-D13C-3AF1C55AD0A4}"/>
          </ac:spMkLst>
        </pc:spChg>
      </pc:sldChg>
      <pc:sldChg chg="modSp mod">
        <pc:chgData name="anna ramer" userId="5476e70095ab75a3" providerId="LiveId" clId="{15EBB3A6-68EC-4D1B-92BB-59CC4A2D1715}" dt="2024-02-14T04:22:19.250" v="182" actId="20577"/>
        <pc:sldMkLst>
          <pc:docMk/>
          <pc:sldMk cId="2489816917" sldId="296"/>
        </pc:sldMkLst>
        <pc:spChg chg="mod">
          <ac:chgData name="anna ramer" userId="5476e70095ab75a3" providerId="LiveId" clId="{15EBB3A6-68EC-4D1B-92BB-59CC4A2D1715}" dt="2024-02-14T04:22:19.250" v="182" actId="20577"/>
          <ac:spMkLst>
            <pc:docMk/>
            <pc:sldMk cId="2489816917" sldId="296"/>
            <ac:spMk id="8" creationId="{A0DE48C5-954A-AA15-8EA5-8CC1F9F9E55B}"/>
          </ac:spMkLst>
        </pc:spChg>
      </pc:sldChg>
      <pc:sldChg chg="delSp modSp new mod">
        <pc:chgData name="anna ramer" userId="5476e70095ab75a3" providerId="LiveId" clId="{15EBB3A6-68EC-4D1B-92BB-59CC4A2D1715}" dt="2024-02-14T04:24:55.458" v="192" actId="478"/>
        <pc:sldMkLst>
          <pc:docMk/>
          <pc:sldMk cId="3103217901" sldId="299"/>
        </pc:sldMkLst>
        <pc:spChg chg="mod">
          <ac:chgData name="anna ramer" userId="5476e70095ab75a3" providerId="LiveId" clId="{15EBB3A6-68EC-4D1B-92BB-59CC4A2D1715}" dt="2024-02-14T04:24:45.873" v="191" actId="20577"/>
          <ac:spMkLst>
            <pc:docMk/>
            <pc:sldMk cId="3103217901" sldId="299"/>
            <ac:spMk id="2" creationId="{06B0AB9E-7132-BEBD-1856-3CA3336E1590}"/>
          </ac:spMkLst>
        </pc:spChg>
        <pc:spChg chg="del">
          <ac:chgData name="anna ramer" userId="5476e70095ab75a3" providerId="LiveId" clId="{15EBB3A6-68EC-4D1B-92BB-59CC4A2D1715}" dt="2024-02-14T04:24:55.458" v="192" actId="478"/>
          <ac:spMkLst>
            <pc:docMk/>
            <pc:sldMk cId="3103217901" sldId="299"/>
            <ac:spMk id="4" creationId="{BBE0B3EE-A3B6-7573-3394-D8E032AF91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2/14/2024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8.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7506051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675464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646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33639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0039254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9817869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r>
              <a:rPr lang="en-US"/>
              <a:t>12/11/2023</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49528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4178399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1765506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224340595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2131069825"/>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6676630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297954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2143717"/>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6621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43706899"/>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3045434"/>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1940929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10927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12/11/2023</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81910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6" name="Group 5">
            <a:extLst>
              <a:ext uri="{FF2B5EF4-FFF2-40B4-BE49-F238E27FC236}">
                <a16:creationId xmlns:a16="http://schemas.microsoft.com/office/drawing/2014/main" id="{FFE5CD98-D6FA-7190-FDC1-6E98D79EF739}"/>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7" name="Rectangle 6">
              <a:extLst>
                <a:ext uri="{FF2B5EF4-FFF2-40B4-BE49-F238E27FC236}">
                  <a16:creationId xmlns:a16="http://schemas.microsoft.com/office/drawing/2014/main" id="{96308DAC-3C67-673D-ACDA-339B0D225B85}"/>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9">
              <a:extLst>
                <a:ext uri="{FF2B5EF4-FFF2-40B4-BE49-F238E27FC236}">
                  <a16:creationId xmlns:a16="http://schemas.microsoft.com/office/drawing/2014/main" id="{42D45E46-89F2-9CC9-FACC-D9D4D65AF02D}"/>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57E048A-35DD-F6C8-89EB-901E33D5227E}"/>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5BFA544-70A9-0E77-8A2A-83A6DA6E35D2}"/>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9">
              <a:extLst>
                <a:ext uri="{FF2B5EF4-FFF2-40B4-BE49-F238E27FC236}">
                  <a16:creationId xmlns:a16="http://schemas.microsoft.com/office/drawing/2014/main" id="{F7AD3DE0-77BA-E2C0-2F11-D44137D7F224}"/>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E001AE3-A89B-F171-2D6B-CC95860B83C2}"/>
                </a:ext>
              </a:extLst>
            </p:cNvPr>
            <p:cNvGrpSpPr/>
            <p:nvPr userDrawn="1"/>
          </p:nvGrpSpPr>
          <p:grpSpPr>
            <a:xfrm>
              <a:off x="23853" y="2101527"/>
              <a:ext cx="1920240" cy="1920240"/>
              <a:chOff x="5361924" y="7472790"/>
              <a:chExt cx="1828800" cy="1828800"/>
            </a:xfrm>
          </p:grpSpPr>
          <p:grpSp>
            <p:nvGrpSpPr>
              <p:cNvPr id="20" name="Group 19">
                <a:extLst>
                  <a:ext uri="{FF2B5EF4-FFF2-40B4-BE49-F238E27FC236}">
                    <a16:creationId xmlns:a16="http://schemas.microsoft.com/office/drawing/2014/main" id="{F6156B42-5A15-84F0-439B-85024BD7688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59CA9407-83D5-DF2E-2866-751512EF7ECA}"/>
                    </a:ext>
                  </a:extLst>
                </p:cNvPr>
                <p:cNvGrpSpPr/>
                <p:nvPr userDrawn="1"/>
              </p:nvGrpSpPr>
              <p:grpSpPr>
                <a:xfrm>
                  <a:off x="5361924" y="7472790"/>
                  <a:ext cx="1828800" cy="1828800"/>
                  <a:chOff x="5388428" y="7173291"/>
                  <a:chExt cx="1828800" cy="1828800"/>
                </a:xfrm>
              </p:grpSpPr>
              <p:grpSp>
                <p:nvGrpSpPr>
                  <p:cNvPr id="28" name="Group 27">
                    <a:extLst>
                      <a:ext uri="{FF2B5EF4-FFF2-40B4-BE49-F238E27FC236}">
                        <a16:creationId xmlns:a16="http://schemas.microsoft.com/office/drawing/2014/main" id="{01E15952-D34C-1461-9B86-6B84BD100B0C}"/>
                      </a:ext>
                    </a:extLst>
                  </p:cNvPr>
                  <p:cNvGrpSpPr/>
                  <p:nvPr userDrawn="1"/>
                </p:nvGrpSpPr>
                <p:grpSpPr>
                  <a:xfrm>
                    <a:off x="5388428" y="7173291"/>
                    <a:ext cx="1828800" cy="1828800"/>
                    <a:chOff x="5388428" y="7173291"/>
                    <a:chExt cx="1828800" cy="1828800"/>
                  </a:xfrm>
                </p:grpSpPr>
                <p:grpSp>
                  <p:nvGrpSpPr>
                    <p:cNvPr id="30" name="Group 29">
                      <a:extLst>
                        <a:ext uri="{FF2B5EF4-FFF2-40B4-BE49-F238E27FC236}">
                          <a16:creationId xmlns:a16="http://schemas.microsoft.com/office/drawing/2014/main" id="{4649D07E-7157-DDD1-BCF6-B144A6259051}"/>
                        </a:ext>
                      </a:extLst>
                    </p:cNvPr>
                    <p:cNvGrpSpPr/>
                    <p:nvPr userDrawn="1"/>
                  </p:nvGrpSpPr>
                  <p:grpSpPr>
                    <a:xfrm>
                      <a:off x="5388428" y="7173291"/>
                      <a:ext cx="1828800" cy="1828800"/>
                      <a:chOff x="5579044" y="7049770"/>
                      <a:chExt cx="1828800" cy="1828800"/>
                    </a:xfrm>
                  </p:grpSpPr>
                  <p:grpSp>
                    <p:nvGrpSpPr>
                      <p:cNvPr id="32" name="Group 31">
                        <a:extLst>
                          <a:ext uri="{FF2B5EF4-FFF2-40B4-BE49-F238E27FC236}">
                            <a16:creationId xmlns:a16="http://schemas.microsoft.com/office/drawing/2014/main" id="{9FEC5B2D-FD12-0F66-7CCC-C68BAAC6AAB8}"/>
                          </a:ext>
                        </a:extLst>
                      </p:cNvPr>
                      <p:cNvGrpSpPr/>
                      <p:nvPr userDrawn="1"/>
                    </p:nvGrpSpPr>
                    <p:grpSpPr>
                      <a:xfrm>
                        <a:off x="5579044" y="7049770"/>
                        <a:ext cx="1828800" cy="1828800"/>
                        <a:chOff x="5579044" y="7049770"/>
                        <a:chExt cx="1828800" cy="1828800"/>
                      </a:xfrm>
                    </p:grpSpPr>
                    <p:grpSp>
                      <p:nvGrpSpPr>
                        <p:cNvPr id="34" name="Group 33">
                          <a:extLst>
                            <a:ext uri="{FF2B5EF4-FFF2-40B4-BE49-F238E27FC236}">
                              <a16:creationId xmlns:a16="http://schemas.microsoft.com/office/drawing/2014/main" id="{219C2F1B-FC6C-12FB-F98F-B067AD88985F}"/>
                            </a:ext>
                          </a:extLst>
                        </p:cNvPr>
                        <p:cNvGrpSpPr/>
                        <p:nvPr userDrawn="1"/>
                      </p:nvGrpSpPr>
                      <p:grpSpPr>
                        <a:xfrm>
                          <a:off x="5579044" y="7049770"/>
                          <a:ext cx="1828800" cy="1828800"/>
                          <a:chOff x="5579044" y="7049770"/>
                          <a:chExt cx="1828800" cy="1828800"/>
                        </a:xfrm>
                      </p:grpSpPr>
                      <p:grpSp>
                        <p:nvGrpSpPr>
                          <p:cNvPr id="36" name="Group 35">
                            <a:extLst>
                              <a:ext uri="{FF2B5EF4-FFF2-40B4-BE49-F238E27FC236}">
                                <a16:creationId xmlns:a16="http://schemas.microsoft.com/office/drawing/2014/main" id="{91790392-8246-DE50-31D1-1A5AE21A7872}"/>
                              </a:ext>
                            </a:extLst>
                          </p:cNvPr>
                          <p:cNvGrpSpPr/>
                          <p:nvPr userDrawn="1"/>
                        </p:nvGrpSpPr>
                        <p:grpSpPr>
                          <a:xfrm>
                            <a:off x="5579044" y="7049770"/>
                            <a:ext cx="1828800" cy="1828800"/>
                            <a:chOff x="5579044" y="7049770"/>
                            <a:chExt cx="1828800" cy="1828800"/>
                          </a:xfrm>
                        </p:grpSpPr>
                        <p:sp>
                          <p:nvSpPr>
                            <p:cNvPr id="38" name="Oval 37">
                              <a:extLst>
                                <a:ext uri="{FF2B5EF4-FFF2-40B4-BE49-F238E27FC236}">
                                  <a16:creationId xmlns:a16="http://schemas.microsoft.com/office/drawing/2014/main" id="{FC9881E6-FF9C-8DED-3385-208D16820261}"/>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Oval 38">
                              <a:extLst>
                                <a:ext uri="{FF2B5EF4-FFF2-40B4-BE49-F238E27FC236}">
                                  <a16:creationId xmlns:a16="http://schemas.microsoft.com/office/drawing/2014/main" id="{036AFD87-F6C8-4C85-6429-7BAD3427BD34}"/>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7" name="Oval 36">
                            <a:extLst>
                              <a:ext uri="{FF2B5EF4-FFF2-40B4-BE49-F238E27FC236}">
                                <a16:creationId xmlns:a16="http://schemas.microsoft.com/office/drawing/2014/main" id="{E860A8B0-BE9C-2A0E-1337-509E69465533}"/>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5" name="Oval 34">
                          <a:extLst>
                            <a:ext uri="{FF2B5EF4-FFF2-40B4-BE49-F238E27FC236}">
                              <a16:creationId xmlns:a16="http://schemas.microsoft.com/office/drawing/2014/main" id="{51CF5A3A-72F4-0B92-35AD-D2A7732775C3}"/>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3" name="Oval 32">
                        <a:extLst>
                          <a:ext uri="{FF2B5EF4-FFF2-40B4-BE49-F238E27FC236}">
                            <a16:creationId xmlns:a16="http://schemas.microsoft.com/office/drawing/2014/main" id="{0FBB2195-A793-AF8A-37AC-1CA728E9366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1" name="Oval 30">
                      <a:extLst>
                        <a:ext uri="{FF2B5EF4-FFF2-40B4-BE49-F238E27FC236}">
                          <a16:creationId xmlns:a16="http://schemas.microsoft.com/office/drawing/2014/main" id="{09ED21D6-A6E5-3C6B-0DCB-70B04F56F9A0}"/>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9" name="Oval 28">
                    <a:extLst>
                      <a:ext uri="{FF2B5EF4-FFF2-40B4-BE49-F238E27FC236}">
                        <a16:creationId xmlns:a16="http://schemas.microsoft.com/office/drawing/2014/main" id="{1115E9EB-D7F4-F6F6-9512-981C43D79638}"/>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Oval 22">
                  <a:extLst>
                    <a:ext uri="{FF2B5EF4-FFF2-40B4-BE49-F238E27FC236}">
                      <a16:creationId xmlns:a16="http://schemas.microsoft.com/office/drawing/2014/main" id="{0AAA15D8-F6EE-8690-28DB-B4E133C18EB0}"/>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4" name="Oval 23">
                  <a:extLst>
                    <a:ext uri="{FF2B5EF4-FFF2-40B4-BE49-F238E27FC236}">
                      <a16:creationId xmlns:a16="http://schemas.microsoft.com/office/drawing/2014/main" id="{C975C29A-F2DB-A671-74EA-74E5EBA55E3E}"/>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BA2D0E08-698C-7550-99FA-5A266D10E433}"/>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304FE37F-99A8-E945-2F22-F4147C756C0D}"/>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EEC318CE-3D01-50CA-2FC1-DFE30193F598}"/>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2AF408A4-6216-78C4-1878-1D6260A3D5C3}"/>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3" name="Freeform: Shape 12">
              <a:extLst>
                <a:ext uri="{FF2B5EF4-FFF2-40B4-BE49-F238E27FC236}">
                  <a16:creationId xmlns:a16="http://schemas.microsoft.com/office/drawing/2014/main" id="{144FAE44-4B49-AC15-FE6D-6DC90EC15FCD}"/>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9">
              <a:extLst>
                <a:ext uri="{FF2B5EF4-FFF2-40B4-BE49-F238E27FC236}">
                  <a16:creationId xmlns:a16="http://schemas.microsoft.com/office/drawing/2014/main" id="{06B813DE-CD7E-8501-1950-2B55750537EF}"/>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0BE9C6C-0E69-4874-1F10-E6F8BF8DE986}"/>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5DB377C-4B6B-BE2E-0567-AF443E08A1D1}"/>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2E5A5013-A65D-49FD-D29C-D1BBC54058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18" name="Graphic 17">
              <a:extLst>
                <a:ext uri="{FF2B5EF4-FFF2-40B4-BE49-F238E27FC236}">
                  <a16:creationId xmlns:a16="http://schemas.microsoft.com/office/drawing/2014/main" id="{6A93125B-A67B-35F3-CB85-0FDD57084FB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9" name="Straight Connector 18">
              <a:extLst>
                <a:ext uri="{FF2B5EF4-FFF2-40B4-BE49-F238E27FC236}">
                  <a16:creationId xmlns:a16="http://schemas.microsoft.com/office/drawing/2014/main" id="{67602F9E-B8EB-B213-3305-5933283F44A0}"/>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0879677"/>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12/11/2023</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5056025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494720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903468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r>
              <a:rPr lang="en-US"/>
              <a:t>12/11/2023</a:t>
            </a:r>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09052469"/>
      </p:ext>
    </p:extLst>
  </p:cSld>
  <p:clrMap bg1="dk1" tx1="lt1" bg2="dk2" tx2="lt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 id="2147484038" r:id="rId22"/>
    <p:sldLayoutId id="2147484039" r:id="rId23"/>
    <p:sldLayoutId id="2147484040" r:id="rId24"/>
    <p:sldLayoutId id="2147483700" r:id="rId25"/>
    <p:sldLayoutId id="2147483702" r:id="rId26"/>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title"/>
          </p:nvPr>
        </p:nvSpPr>
        <p:spPr>
          <a:xfrm>
            <a:off x="4075857" y="1883229"/>
            <a:ext cx="8116143" cy="1415142"/>
          </a:xfrm>
        </p:spPr>
        <p:txBody>
          <a:bodyPr>
            <a:normAutofit fontScale="90000"/>
          </a:bodyPr>
          <a:lstStyle/>
          <a:p>
            <a:r>
              <a:rPr lang="en-US" dirty="0"/>
              <a:t>Vehicle Analysis</a:t>
            </a:r>
            <a:br>
              <a:rPr lang="en-US" sz="1600" dirty="0"/>
            </a:br>
            <a:r>
              <a:rPr lang="en-US" sz="2400" dirty="0"/>
              <a:t>Empowering consumers to make informed decisions when purchasing a vehicle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57882" y="438912"/>
            <a:ext cx="9389288" cy="697161"/>
          </a:xfrm>
        </p:spPr>
        <p:txBody>
          <a:bodyPr>
            <a:normAutofit fontScale="90000"/>
          </a:bodyPr>
          <a:lstStyle/>
          <a:p>
            <a:r>
              <a:rPr lang="en-US" dirty="0"/>
              <a:t>Transmission vs. price</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normAutofit/>
          </a:bodyPr>
          <a:lstStyle/>
          <a:p>
            <a:fld id="{B5CEABB6-07DC-46E8-9B57-56EC44A396E5}" type="slidenum">
              <a:rPr lang="en-US" smtClean="0"/>
              <a:pPr/>
              <a:t>10</a:t>
            </a:fld>
            <a:endParaRPr lang="en-US" dirty="0"/>
          </a:p>
        </p:txBody>
      </p:sp>
      <p:pic>
        <p:nvPicPr>
          <p:cNvPr id="11" name="Picture 10">
            <a:extLst>
              <a:ext uri="{FF2B5EF4-FFF2-40B4-BE49-F238E27FC236}">
                <a16:creationId xmlns:a16="http://schemas.microsoft.com/office/drawing/2014/main" id="{C7A93836-63A7-B0BE-6CD2-30243FF21522}"/>
              </a:ext>
            </a:extLst>
          </p:cNvPr>
          <p:cNvPicPr>
            <a:picLocks noChangeAspect="1"/>
          </p:cNvPicPr>
          <p:nvPr/>
        </p:nvPicPr>
        <p:blipFill>
          <a:blip r:embed="rId3"/>
          <a:stretch>
            <a:fillRect/>
          </a:stretch>
        </p:blipFill>
        <p:spPr>
          <a:xfrm>
            <a:off x="999431" y="1435214"/>
            <a:ext cx="7244023" cy="4829349"/>
          </a:xfrm>
          <a:prstGeom prst="rect">
            <a:avLst/>
          </a:prstGeom>
        </p:spPr>
      </p:pic>
      <p:sp>
        <p:nvSpPr>
          <p:cNvPr id="12" name="TextBox 11">
            <a:extLst>
              <a:ext uri="{FF2B5EF4-FFF2-40B4-BE49-F238E27FC236}">
                <a16:creationId xmlns:a16="http://schemas.microsoft.com/office/drawing/2014/main" id="{378E6E3A-4597-629E-A7D1-8EB4F9CB52AC}"/>
              </a:ext>
            </a:extLst>
          </p:cNvPr>
          <p:cNvSpPr txBox="1"/>
          <p:nvPr/>
        </p:nvSpPr>
        <p:spPr>
          <a:xfrm>
            <a:off x="8437418" y="1874728"/>
            <a:ext cx="2549237" cy="2031325"/>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7030A0"/>
                </a:solidFill>
                <a:effectLst/>
                <a:latin typeface="Söhne"/>
              </a:rPr>
              <a:t>Automatic cars cost more than manual cars most likely because people prefer them and find them more convenient.</a:t>
            </a:r>
          </a:p>
          <a:p>
            <a:pPr algn="l"/>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7030A0"/>
                </a:solidFill>
                <a:effectLst/>
                <a:latin typeface="Söhne"/>
              </a:rPr>
              <a:t>Prices for both automatic and manual cars went up over the years, likely because of inflation and changes in the market.</a:t>
            </a:r>
            <a:endParaRPr lang="en-US" sz="1400" dirty="0">
              <a:solidFill>
                <a:srgbClr val="7030A0"/>
              </a:solidFill>
            </a:endParaRPr>
          </a:p>
        </p:txBody>
      </p: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C48E-AA08-E502-3B05-88DFA1CC74B3}"/>
              </a:ext>
            </a:extLst>
          </p:cNvPr>
          <p:cNvSpPr>
            <a:spLocks noGrp="1"/>
          </p:cNvSpPr>
          <p:nvPr>
            <p:ph type="title"/>
          </p:nvPr>
        </p:nvSpPr>
        <p:spPr>
          <a:xfrm>
            <a:off x="771736" y="896112"/>
            <a:ext cx="9389288" cy="669452"/>
          </a:xfrm>
        </p:spPr>
        <p:txBody>
          <a:bodyPr>
            <a:normAutofit fontScale="90000"/>
          </a:bodyPr>
          <a:lstStyle/>
          <a:p>
            <a:r>
              <a:rPr lang="en-US" dirty="0"/>
              <a:t>Fuel type vs. price</a:t>
            </a:r>
          </a:p>
        </p:txBody>
      </p:sp>
      <p:sp>
        <p:nvSpPr>
          <p:cNvPr id="3" name="Slide Number Placeholder 2">
            <a:extLst>
              <a:ext uri="{FF2B5EF4-FFF2-40B4-BE49-F238E27FC236}">
                <a16:creationId xmlns:a16="http://schemas.microsoft.com/office/drawing/2014/main" id="{215E1E56-9E8A-FC94-F0A8-C5724E0C42E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3F1B5F3-EA94-E6A5-5A1B-2A646C57EFE8}"/>
              </a:ext>
            </a:extLst>
          </p:cNvPr>
          <p:cNvPicPr>
            <a:picLocks noChangeAspect="1"/>
          </p:cNvPicPr>
          <p:nvPr/>
        </p:nvPicPr>
        <p:blipFill>
          <a:blip r:embed="rId2"/>
          <a:stretch>
            <a:fillRect/>
          </a:stretch>
        </p:blipFill>
        <p:spPr>
          <a:xfrm>
            <a:off x="1039091" y="1537855"/>
            <a:ext cx="7318664" cy="4879109"/>
          </a:xfrm>
          <a:prstGeom prst="rect">
            <a:avLst/>
          </a:prstGeom>
        </p:spPr>
      </p:pic>
      <p:sp>
        <p:nvSpPr>
          <p:cNvPr id="8" name="TextBox 7">
            <a:extLst>
              <a:ext uri="{FF2B5EF4-FFF2-40B4-BE49-F238E27FC236}">
                <a16:creationId xmlns:a16="http://schemas.microsoft.com/office/drawing/2014/main" id="{0F7B028F-EA70-3D9A-D13C-3AF1C55AD0A4}"/>
              </a:ext>
            </a:extLst>
          </p:cNvPr>
          <p:cNvSpPr txBox="1"/>
          <p:nvPr/>
        </p:nvSpPr>
        <p:spPr>
          <a:xfrm>
            <a:off x="8625110" y="1669085"/>
            <a:ext cx="2105890" cy="5047536"/>
          </a:xfrm>
          <a:prstGeom prst="rect">
            <a:avLst/>
          </a:prstGeom>
          <a:noFill/>
        </p:spPr>
        <p:txBody>
          <a:bodyPr wrap="square" rtlCol="0">
            <a:spAutoFit/>
          </a:bodyPr>
          <a:lstStyle/>
          <a:p>
            <a:pPr algn="l">
              <a:buFont typeface="Arial" panose="020B0604020202020204" pitchFamily="34" charset="0"/>
              <a:buChar char="•"/>
            </a:pPr>
            <a:r>
              <a:rPr lang="en-US" sz="1400" b="0" i="0" dirty="0">
                <a:solidFill>
                  <a:schemeClr val="accent1">
                    <a:lumMod val="50000"/>
                  </a:schemeClr>
                </a:solidFill>
                <a:effectLst/>
                <a:latin typeface="Söhne"/>
              </a:rPr>
              <a:t> Diesel vehicles exhibited higher average prices compared to gas and alternative fuel vehicles, likely due to factors such as fuel efficiency and market demand.</a:t>
            </a:r>
          </a:p>
          <a:p>
            <a:pPr algn="l"/>
            <a:endParaRPr lang="en-US" sz="1400" b="0" i="0" dirty="0">
              <a:solidFill>
                <a:schemeClr val="accent1">
                  <a:lumMod val="50000"/>
                </a:schemeClr>
              </a:solidFill>
              <a:effectLst/>
              <a:latin typeface="Söhne"/>
            </a:endParaRPr>
          </a:p>
          <a:p>
            <a:pPr algn="l">
              <a:buFont typeface="Arial" panose="020B0604020202020204" pitchFamily="34" charset="0"/>
              <a:buChar char="•"/>
            </a:pPr>
            <a:r>
              <a:rPr lang="en-US" sz="1400" dirty="0">
                <a:solidFill>
                  <a:schemeClr val="accent1">
                    <a:lumMod val="50000"/>
                  </a:schemeClr>
                </a:solidFill>
                <a:latin typeface="Söhne"/>
              </a:rPr>
              <a:t> </a:t>
            </a:r>
            <a:r>
              <a:rPr lang="en-US" sz="1400" b="1" i="0" dirty="0">
                <a:solidFill>
                  <a:schemeClr val="accent1">
                    <a:lumMod val="50000"/>
                  </a:schemeClr>
                </a:solidFill>
                <a:effectLst/>
                <a:latin typeface="Söhne"/>
              </a:rPr>
              <a:t>CNG Pricing Stability</a:t>
            </a:r>
            <a:r>
              <a:rPr lang="en-US" sz="1400" b="0" i="0" dirty="0">
                <a:solidFill>
                  <a:schemeClr val="accent1">
                    <a:lumMod val="50000"/>
                  </a:schemeClr>
                </a:solidFill>
                <a:effectLst/>
                <a:latin typeface="Söhne"/>
              </a:rPr>
              <a:t>: Compared to petrol, diesel, and hybrid fuels, compressed natural gas (CNG) prices appear to be relatively stable over the years.</a:t>
            </a:r>
          </a:p>
          <a:p>
            <a:pPr algn="l"/>
            <a:r>
              <a:rPr lang="en-US" sz="1400" b="0" i="0" dirty="0">
                <a:solidFill>
                  <a:schemeClr val="accent1">
                    <a:lumMod val="50000"/>
                  </a:schemeClr>
                </a:solidFill>
                <a:effectLst/>
                <a:latin typeface="Söhne"/>
              </a:rPr>
              <a:t> </a:t>
            </a:r>
          </a:p>
          <a:p>
            <a:pPr algn="l">
              <a:buFont typeface="Arial" panose="020B0604020202020204" pitchFamily="34" charset="0"/>
              <a:buChar char="•"/>
            </a:pPr>
            <a:r>
              <a:rPr lang="en-US" sz="1400" b="0" i="0" dirty="0">
                <a:solidFill>
                  <a:schemeClr val="accent1">
                    <a:lumMod val="50000"/>
                  </a:schemeClr>
                </a:solidFill>
                <a:effectLst/>
                <a:latin typeface="Söhne"/>
              </a:rPr>
              <a:t>This stability might be due to factors such as abundant natural gas reserves, consistent supply chains, or government pricing policies.</a:t>
            </a:r>
            <a:endParaRPr lang="en-US" sz="1400" dirty="0">
              <a:solidFill>
                <a:schemeClr val="accent1">
                  <a:lumMod val="50000"/>
                </a:schemeClr>
              </a:solidFill>
            </a:endParaRPr>
          </a:p>
        </p:txBody>
      </p:sp>
    </p:spTree>
    <p:extLst>
      <p:ext uri="{BB962C8B-B14F-4D97-AF65-F5344CB8AC3E}">
        <p14:creationId xmlns:p14="http://schemas.microsoft.com/office/powerpoint/2010/main" val="948628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20E58-E072-AC69-5397-25F5D5850117}"/>
              </a:ext>
            </a:extLst>
          </p:cNvPr>
          <p:cNvSpPr>
            <a:spLocks noGrp="1"/>
          </p:cNvSpPr>
          <p:nvPr>
            <p:ph type="title"/>
          </p:nvPr>
        </p:nvSpPr>
        <p:spPr>
          <a:xfrm>
            <a:off x="771734" y="452767"/>
            <a:ext cx="9389288" cy="877270"/>
          </a:xfrm>
        </p:spPr>
        <p:txBody>
          <a:bodyPr/>
          <a:lstStyle/>
          <a:p>
            <a:r>
              <a:rPr lang="en-US" dirty="0"/>
              <a:t>Seating capacity vs. price</a:t>
            </a:r>
          </a:p>
        </p:txBody>
      </p:sp>
      <p:sp>
        <p:nvSpPr>
          <p:cNvPr id="3" name="Slide Number Placeholder 2">
            <a:extLst>
              <a:ext uri="{FF2B5EF4-FFF2-40B4-BE49-F238E27FC236}">
                <a16:creationId xmlns:a16="http://schemas.microsoft.com/office/drawing/2014/main" id="{3B7EB419-6CCC-357B-43D8-F4C2C338843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AD537981-69FE-476E-6030-ECC22E4CE06D}"/>
              </a:ext>
            </a:extLst>
          </p:cNvPr>
          <p:cNvPicPr>
            <a:picLocks noChangeAspect="1"/>
          </p:cNvPicPr>
          <p:nvPr/>
        </p:nvPicPr>
        <p:blipFill>
          <a:blip r:embed="rId2"/>
          <a:stretch>
            <a:fillRect/>
          </a:stretch>
        </p:blipFill>
        <p:spPr>
          <a:xfrm>
            <a:off x="2870067" y="1544596"/>
            <a:ext cx="7290955" cy="4860637"/>
          </a:xfrm>
          <a:prstGeom prst="rect">
            <a:avLst/>
          </a:prstGeom>
        </p:spPr>
      </p:pic>
      <p:sp>
        <p:nvSpPr>
          <p:cNvPr id="8" name="TextBox 7">
            <a:extLst>
              <a:ext uri="{FF2B5EF4-FFF2-40B4-BE49-F238E27FC236}">
                <a16:creationId xmlns:a16="http://schemas.microsoft.com/office/drawing/2014/main" id="{A0DE48C5-954A-AA15-8EA5-8CC1F9F9E55B}"/>
              </a:ext>
            </a:extLst>
          </p:cNvPr>
          <p:cNvSpPr txBox="1"/>
          <p:nvPr/>
        </p:nvSpPr>
        <p:spPr>
          <a:xfrm>
            <a:off x="346364" y="2008909"/>
            <a:ext cx="2161309" cy="3108543"/>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002060"/>
                </a:solidFill>
                <a:effectLst/>
                <a:latin typeface="Söhne"/>
              </a:rPr>
              <a:t> Vehicles with less seats, like 2-seaters and 4-seaters, usually cost more on average, showing that smaller vehicles are seen as more valuable.</a:t>
            </a:r>
          </a:p>
          <a:p>
            <a:pPr algn="l">
              <a:buFont typeface="Arial" panose="020B0604020202020204" pitchFamily="34" charset="0"/>
              <a:buChar char="•"/>
            </a:pPr>
            <a:endParaRPr lang="en-US" sz="1400" b="0" i="0" dirty="0">
              <a:solidFill>
                <a:schemeClr val="bg1"/>
              </a:solidFill>
              <a:effectLst/>
              <a:latin typeface="Söhne"/>
            </a:endParaRPr>
          </a:p>
          <a:p>
            <a:pPr algn="l">
              <a:buFont typeface="Arial" panose="020B0604020202020204" pitchFamily="34" charset="0"/>
              <a:buChar char="•"/>
            </a:pPr>
            <a:r>
              <a:rPr lang="en-US" sz="1400" b="0" i="0" dirty="0">
                <a:solidFill>
                  <a:schemeClr val="bg1"/>
                </a:solidFill>
                <a:effectLst/>
                <a:latin typeface="Söhne"/>
              </a:rPr>
              <a:t> </a:t>
            </a:r>
            <a:r>
              <a:rPr lang="en-US" sz="1400" b="0" i="0" dirty="0">
                <a:solidFill>
                  <a:srgbClr val="002060"/>
                </a:solidFill>
                <a:effectLst/>
                <a:latin typeface="Söhne"/>
              </a:rPr>
              <a:t>Prices of 7-seater vehicles showed a significant increase over the years, possibly driven by market demand for SUVs and family-oriented vehicles.</a:t>
            </a:r>
          </a:p>
          <a:p>
            <a:endParaRPr lang="en-US" sz="1400" dirty="0">
              <a:solidFill>
                <a:schemeClr val="bg1"/>
              </a:solidFill>
            </a:endParaRPr>
          </a:p>
        </p:txBody>
      </p:sp>
    </p:spTree>
    <p:extLst>
      <p:ext uri="{BB962C8B-B14F-4D97-AF65-F5344CB8AC3E}">
        <p14:creationId xmlns:p14="http://schemas.microsoft.com/office/powerpoint/2010/main" val="2489816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5"/>
            <a:ext cx="7606895" cy="1027258"/>
          </a:xfrm>
        </p:spPr>
        <p:txBody>
          <a:bodyPr/>
          <a:lstStyle/>
          <a:p>
            <a:r>
              <a:rPr lang="en-US" b="0" i="0" dirty="0">
                <a:solidFill>
                  <a:srgbClr val="F9F9F9"/>
                </a:solidFill>
                <a:effectLst/>
                <a:latin typeface="Söhne"/>
              </a:rPr>
              <a:t>Conclusion and key insights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p:pic>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normAutofit/>
          </a:bodyPr>
          <a:lstStyle/>
          <a:p>
            <a:fld id="{B5CEABB6-07DC-46E8-9B57-56EC44A396E5}" type="slidenum">
              <a:rPr lang="en-US" smtClean="0"/>
              <a:pPr/>
              <a:t>13</a:t>
            </a:fld>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97523D-57D8-72D2-95F4-A4146B4D8293}"/>
              </a:ext>
            </a:extLst>
          </p:cNvPr>
          <p:cNvSpPr txBox="1"/>
          <p:nvPr/>
        </p:nvSpPr>
        <p:spPr>
          <a:xfrm>
            <a:off x="3503451" y="1955145"/>
            <a:ext cx="8215746" cy="4401205"/>
          </a:xfrm>
          <a:prstGeom prst="rect">
            <a:avLst/>
          </a:prstGeom>
          <a:noFill/>
        </p:spPr>
        <p:txBody>
          <a:bodyPr wrap="square" rtlCol="0">
            <a:spAutoFit/>
          </a:bodyPr>
          <a:lstStyle/>
          <a:p>
            <a:r>
              <a:rPr lang="en-US" sz="1400" dirty="0">
                <a:solidFill>
                  <a:schemeClr val="accent1">
                    <a:lumMod val="50000"/>
                  </a:schemeClr>
                </a:solidFill>
              </a:rPr>
              <a:t>Price Variation: Significant price variations exist between makes, with premium brands commanding higher prices.</a:t>
            </a:r>
          </a:p>
          <a:p>
            <a:endParaRPr lang="en-US" sz="1400" dirty="0">
              <a:solidFill>
                <a:schemeClr val="accent1">
                  <a:lumMod val="50000"/>
                </a:schemeClr>
              </a:solidFill>
            </a:endParaRPr>
          </a:p>
          <a:p>
            <a:r>
              <a:rPr lang="en-US" sz="1400" dirty="0">
                <a:solidFill>
                  <a:schemeClr val="accent1">
                    <a:lumMod val="50000"/>
                  </a:schemeClr>
                </a:solidFill>
              </a:rPr>
              <a:t>Drivetrain Impact: All-wheel-drive vehicles consistently fetch higher prices, reflecting market demand.</a:t>
            </a:r>
          </a:p>
          <a:p>
            <a:endParaRPr lang="en-US" sz="1400" dirty="0">
              <a:solidFill>
                <a:schemeClr val="accent1">
                  <a:lumMod val="50000"/>
                </a:schemeClr>
              </a:solidFill>
            </a:endParaRPr>
          </a:p>
          <a:p>
            <a:r>
              <a:rPr lang="en-US" sz="1400" dirty="0">
                <a:solidFill>
                  <a:schemeClr val="accent1">
                    <a:lumMod val="50000"/>
                  </a:schemeClr>
                </a:solidFill>
              </a:rPr>
              <a:t>Engine Size vs. Price: A positive relationship exists between engine size and price, indicating a preference for larger engines.</a:t>
            </a:r>
          </a:p>
          <a:p>
            <a:endParaRPr lang="en-US" sz="1400" dirty="0">
              <a:solidFill>
                <a:schemeClr val="accent1">
                  <a:lumMod val="50000"/>
                </a:schemeClr>
              </a:solidFill>
            </a:endParaRPr>
          </a:p>
          <a:p>
            <a:r>
              <a:rPr lang="en-US" sz="1400" dirty="0">
                <a:solidFill>
                  <a:schemeClr val="accent1">
                    <a:lumMod val="50000"/>
                  </a:schemeClr>
                </a:solidFill>
              </a:rPr>
              <a:t>Transmission Trends: Automatic transmissions correlate with higher prices, with an overall increasing price trend.</a:t>
            </a:r>
          </a:p>
          <a:p>
            <a:endParaRPr lang="en-US" sz="1400" dirty="0">
              <a:solidFill>
                <a:schemeClr val="accent1">
                  <a:lumMod val="50000"/>
                </a:schemeClr>
              </a:solidFill>
            </a:endParaRPr>
          </a:p>
          <a:p>
            <a:r>
              <a:rPr lang="en-US" sz="1400" dirty="0">
                <a:solidFill>
                  <a:schemeClr val="accent1">
                    <a:lumMod val="50000"/>
                  </a:schemeClr>
                </a:solidFill>
              </a:rPr>
              <a:t>Fuel Type Dynamics: Diesel vehicles generally have higher prices.</a:t>
            </a:r>
          </a:p>
          <a:p>
            <a:endParaRPr lang="en-US" sz="1400" dirty="0">
              <a:solidFill>
                <a:schemeClr val="accent1">
                  <a:lumMod val="50000"/>
                </a:schemeClr>
              </a:solidFill>
            </a:endParaRPr>
          </a:p>
          <a:p>
            <a:r>
              <a:rPr lang="en-US" sz="1400" dirty="0">
                <a:solidFill>
                  <a:schemeClr val="accent1">
                    <a:lumMod val="50000"/>
                  </a:schemeClr>
                </a:solidFill>
              </a:rPr>
              <a:t>Seating Capacity Influence: Smaller seating capacities correlate with higher prices, especially for 2- and 4-seater vehicles.</a:t>
            </a:r>
            <a:endParaRPr lang="en-US" sz="1400" dirty="0"/>
          </a:p>
          <a:p>
            <a:endParaRPr lang="en-US" sz="1400" dirty="0"/>
          </a:p>
          <a:p>
            <a:r>
              <a:rPr lang="en-US" sz="1400" dirty="0">
                <a:solidFill>
                  <a:schemeClr val="accent1">
                    <a:lumMod val="50000"/>
                  </a:schemeClr>
                </a:solidFill>
              </a:rPr>
              <a:t>Overall, the study highlights various factors affecting vehicle prices, including brand reputation, preferred drivetrains, and demand for seating capacity. This knowledge should help consumers navigate the market, adjust strategies, and take advantage of new trends, ensuring ongoing success in the changing automotive industry.</a:t>
            </a:r>
          </a:p>
        </p:txBody>
      </p:sp>
    </p:spTree>
    <p:extLst>
      <p:ext uri="{BB962C8B-B14F-4D97-AF65-F5344CB8AC3E}">
        <p14:creationId xmlns:p14="http://schemas.microsoft.com/office/powerpoint/2010/main" val="1593920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AB9E-7132-BEBD-1856-3CA3336E1590}"/>
              </a:ext>
            </a:extLst>
          </p:cNvPr>
          <p:cNvSpPr>
            <a:spLocks noGrp="1"/>
          </p:cNvSpPr>
          <p:nvPr>
            <p:ph type="title"/>
          </p:nvPr>
        </p:nvSpPr>
        <p:spPr/>
        <p:txBody>
          <a:bodyPr/>
          <a:lstStyle/>
          <a:p>
            <a:r>
              <a:rPr lang="en-US" dirty="0"/>
              <a:t>Q &amp; A’s</a:t>
            </a:r>
          </a:p>
        </p:txBody>
      </p:sp>
      <p:sp>
        <p:nvSpPr>
          <p:cNvPr id="3" name="Picture Placeholder 2">
            <a:extLst>
              <a:ext uri="{FF2B5EF4-FFF2-40B4-BE49-F238E27FC236}">
                <a16:creationId xmlns:a16="http://schemas.microsoft.com/office/drawing/2014/main" id="{A71CF926-3CC6-9C59-C5AC-57CC17068E6E}"/>
              </a:ext>
            </a:extLst>
          </p:cNvPr>
          <p:cNvSpPr>
            <a:spLocks noGrp="1"/>
          </p:cNvSpPr>
          <p:nvPr>
            <p:ph type="pic" sz="quarter" idx="15"/>
          </p:nvPr>
        </p:nvSpPr>
        <p:spPr/>
        <p:txBody>
          <a:bodyPr/>
          <a:lstStyle/>
          <a:p>
            <a:endParaRPr lang="en-US"/>
          </a:p>
        </p:txBody>
      </p:sp>
      <p:sp>
        <p:nvSpPr>
          <p:cNvPr id="5" name="Slide Number Placeholder 4">
            <a:extLst>
              <a:ext uri="{FF2B5EF4-FFF2-40B4-BE49-F238E27FC236}">
                <a16:creationId xmlns:a16="http://schemas.microsoft.com/office/drawing/2014/main" id="{129D5C06-141D-DB1D-85D5-D02ED3679B5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103217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bIns="0">
            <a:normAutofit fontScale="62500" lnSpcReduction="20000"/>
          </a:bodyPr>
          <a:lstStyle/>
          <a:p>
            <a:r>
              <a:rPr lang="en-US" dirty="0"/>
              <a:t>Anna Ramer</a:t>
            </a:r>
          </a:p>
          <a:p>
            <a:r>
              <a:rPr lang="en-US" dirty="0"/>
              <a:t>annaramer@yahoo.com</a:t>
            </a:r>
          </a:p>
          <a:p>
            <a:r>
              <a:rPr lang="en-US" dirty="0"/>
              <a:t>Benjamin Fish</a:t>
            </a:r>
          </a:p>
          <a:p>
            <a:r>
              <a:rPr lang="en-US" dirty="0"/>
              <a:t>benjamin.fish426@gmail.com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623707" y="448731"/>
            <a:ext cx="6343650" cy="853488"/>
          </a:xfrm>
        </p:spPr>
        <p:txBody>
          <a:bodyPr>
            <a:normAutofit/>
          </a:bodyPr>
          <a:lstStyle/>
          <a:p>
            <a:r>
              <a:rPr lang="en-US" dirty="0"/>
              <a:t>Objectives</a:t>
            </a:r>
            <a:endParaRPr lang="en-ZA"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normAutofit/>
          </a:bodyPr>
          <a:lstStyle/>
          <a:p>
            <a:fld id="{B5CEABB6-07DC-46E8-9B57-56EC44A396E5}" type="slidenum">
              <a:rPr lang="en-US" smtClean="0"/>
              <a:pPr/>
              <a:t>2</a:t>
            </a:fld>
            <a:endParaRPr lang="en-US" dirty="0"/>
          </a:p>
        </p:txBody>
      </p:sp>
      <p:sp>
        <p:nvSpPr>
          <p:cNvPr id="7" name="TextBox 6">
            <a:extLst>
              <a:ext uri="{FF2B5EF4-FFF2-40B4-BE49-F238E27FC236}">
                <a16:creationId xmlns:a16="http://schemas.microsoft.com/office/drawing/2014/main" id="{B807FA21-C414-FF7F-CCFC-C636C97A1EEF}"/>
              </a:ext>
            </a:extLst>
          </p:cNvPr>
          <p:cNvSpPr txBox="1"/>
          <p:nvPr/>
        </p:nvSpPr>
        <p:spPr>
          <a:xfrm>
            <a:off x="4821382" y="2493818"/>
            <a:ext cx="6994814"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Provide a comprehensive analysis of vehicle values for different vehicle makes.</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Determine vehicle values of popular vehicle brands over time.</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Identify key features that influence a vehicle’s value.</a:t>
            </a:r>
          </a:p>
          <a:p>
            <a:endParaRPr lang="en-US" sz="2000"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p:txBody>
          <a:bodyPr>
            <a:normAutofit/>
          </a:bodyPr>
          <a:lstStyle/>
          <a:p>
            <a:pPr algn="l"/>
            <a:r>
              <a:rPr lang="en-US" sz="4400" b="1" i="0" dirty="0">
                <a:solidFill>
                  <a:srgbClr val="F9F9F9"/>
                </a:solidFill>
                <a:effectLst/>
                <a:latin typeface="Söhne"/>
              </a:rPr>
              <a:t>Overview of the Dataset</a:t>
            </a:r>
            <a:br>
              <a:rPr lang="en-US" sz="4400" b="1" i="0" dirty="0">
                <a:solidFill>
                  <a:srgbClr val="F9F9F9"/>
                </a:solidFill>
                <a:effectLst/>
                <a:latin typeface="Söhne"/>
              </a:rPr>
            </a:br>
            <a:br>
              <a:rPr lang="en-US" sz="900" b="1" i="0" dirty="0">
                <a:solidFill>
                  <a:srgbClr val="F9F9F9"/>
                </a:solidFill>
                <a:effectLst/>
                <a:latin typeface="Söhne"/>
              </a:rPr>
            </a:br>
            <a:r>
              <a:rPr lang="en-US" sz="1600" b="1" i="0" cap="none" dirty="0">
                <a:solidFill>
                  <a:srgbClr val="F9F9F9"/>
                </a:solidFill>
                <a:effectLst/>
                <a:latin typeface="Söhne"/>
              </a:rPr>
              <a:t>Total Records:</a:t>
            </a:r>
            <a:r>
              <a:rPr lang="en-US" sz="1600" b="0" i="0" cap="none" dirty="0">
                <a:solidFill>
                  <a:srgbClr val="F9F9F9"/>
                </a:solidFill>
                <a:effectLst/>
                <a:latin typeface="Söhne"/>
              </a:rPr>
              <a:t> </a:t>
            </a:r>
            <a:r>
              <a:rPr lang="en-US" sz="1600" cap="none" dirty="0">
                <a:solidFill>
                  <a:srgbClr val="F9F9F9"/>
                </a:solidFill>
                <a:effectLst/>
                <a:latin typeface="Söhne"/>
              </a:rPr>
              <a:t>1,874</a:t>
            </a:r>
            <a:br>
              <a:rPr lang="en-US" sz="1600" b="0" i="0" cap="none" dirty="0">
                <a:solidFill>
                  <a:srgbClr val="F9F9F9"/>
                </a:solidFill>
                <a:effectLst/>
                <a:latin typeface="Söhne"/>
              </a:rPr>
            </a:br>
            <a:r>
              <a:rPr lang="en-US" sz="1600" b="1" i="0" cap="none" dirty="0">
                <a:solidFill>
                  <a:srgbClr val="F9F9F9"/>
                </a:solidFill>
                <a:effectLst/>
                <a:latin typeface="Söhne"/>
              </a:rPr>
              <a:t>Vehicle</a:t>
            </a:r>
            <a:r>
              <a:rPr lang="en-US" sz="1600" b="0" i="0" cap="none" dirty="0">
                <a:solidFill>
                  <a:srgbClr val="F9F9F9"/>
                </a:solidFill>
                <a:effectLst/>
                <a:latin typeface="Söhne"/>
              </a:rPr>
              <a:t> </a:t>
            </a:r>
            <a:r>
              <a:rPr lang="en-US" sz="1600" b="1" cap="none" dirty="0">
                <a:solidFill>
                  <a:srgbClr val="F9F9F9"/>
                </a:solidFill>
                <a:effectLst/>
                <a:latin typeface="Söhne"/>
              </a:rPr>
              <a:t>M</a:t>
            </a:r>
            <a:r>
              <a:rPr lang="en-US" sz="1600" b="1" i="0" cap="none" dirty="0">
                <a:solidFill>
                  <a:srgbClr val="F9F9F9"/>
                </a:solidFill>
                <a:effectLst/>
                <a:latin typeface="Söhne"/>
              </a:rPr>
              <a:t>akes:</a:t>
            </a:r>
            <a:r>
              <a:rPr lang="en-US" sz="1600" b="0" i="0" cap="none" dirty="0">
                <a:solidFill>
                  <a:srgbClr val="F9F9F9"/>
                </a:solidFill>
                <a:effectLst/>
                <a:latin typeface="Söhne"/>
              </a:rPr>
              <a:t> </a:t>
            </a:r>
            <a:r>
              <a:rPr lang="en-US" sz="1600" cap="none" dirty="0">
                <a:solidFill>
                  <a:srgbClr val="F9F9F9"/>
                </a:solidFill>
                <a:effectLst/>
                <a:latin typeface="Söhne"/>
              </a:rPr>
              <a:t>Audi, BMW, Honda, Hyundai, Land Rover, Mercedes-Benz, Toyota, and Volkswagen</a:t>
            </a:r>
            <a:br>
              <a:rPr lang="en-US" sz="1600" b="0" i="0" cap="none" dirty="0">
                <a:solidFill>
                  <a:srgbClr val="F9F9F9"/>
                </a:solidFill>
                <a:effectLst/>
                <a:latin typeface="Söhne"/>
              </a:rPr>
            </a:br>
            <a:r>
              <a:rPr lang="en-US" sz="1600" b="1" i="0" cap="none" dirty="0">
                <a:solidFill>
                  <a:srgbClr val="F9F9F9"/>
                </a:solidFill>
                <a:effectLst/>
                <a:latin typeface="Söhne"/>
              </a:rPr>
              <a:t>Price ranges: </a:t>
            </a:r>
            <a:r>
              <a:rPr lang="en-US" sz="1600" i="0" cap="none" dirty="0">
                <a:solidFill>
                  <a:srgbClr val="F9F9F9"/>
                </a:solidFill>
                <a:effectLst/>
                <a:latin typeface="Söhne"/>
              </a:rPr>
              <a:t>$3,000 – $</a:t>
            </a:r>
            <a:r>
              <a:rPr lang="en-US" sz="1600" cap="none" dirty="0">
                <a:solidFill>
                  <a:srgbClr val="F9F9F9"/>
                </a:solidFill>
                <a:effectLst/>
                <a:latin typeface="Söhne"/>
              </a:rPr>
              <a:t>420</a:t>
            </a:r>
            <a:r>
              <a:rPr lang="en-US" sz="1600" i="0" cap="none" dirty="0">
                <a:solidFill>
                  <a:srgbClr val="F9F9F9"/>
                </a:solidFill>
                <a:effectLst/>
                <a:latin typeface="Söhne"/>
              </a:rPr>
              <a:t>,000</a:t>
            </a:r>
            <a:br>
              <a:rPr lang="en-US" sz="1600" b="0" i="0" cap="none" dirty="0">
                <a:solidFill>
                  <a:srgbClr val="F9F9F9"/>
                </a:solidFill>
                <a:effectLst/>
                <a:latin typeface="Söhne"/>
              </a:rPr>
            </a:br>
            <a:r>
              <a:rPr lang="en-US" sz="1600" b="1" i="0" cap="none" dirty="0">
                <a:solidFill>
                  <a:srgbClr val="F9F9F9"/>
                </a:solidFill>
                <a:effectLst/>
                <a:latin typeface="Söhne"/>
              </a:rPr>
              <a:t>Locations:</a:t>
            </a:r>
            <a:r>
              <a:rPr lang="en-US" sz="1600" b="0" i="0" cap="none" dirty="0">
                <a:solidFill>
                  <a:srgbClr val="F9F9F9"/>
                </a:solidFill>
                <a:effectLst/>
                <a:latin typeface="Söhne"/>
              </a:rPr>
              <a:t> Data pertains to vehicles primarily located in </a:t>
            </a:r>
            <a:r>
              <a:rPr lang="en-US" sz="1600" cap="none" dirty="0">
                <a:solidFill>
                  <a:srgbClr val="F9F9F9"/>
                </a:solidFill>
                <a:effectLst/>
                <a:latin typeface="Söhne"/>
              </a:rPr>
              <a:t>I</a:t>
            </a:r>
            <a:r>
              <a:rPr lang="en-US" sz="1600" b="0" i="0" cap="none" dirty="0">
                <a:solidFill>
                  <a:srgbClr val="F9F9F9"/>
                </a:solidFill>
                <a:effectLst/>
                <a:latin typeface="Söhne"/>
              </a:rPr>
              <a:t>ndia</a:t>
            </a:r>
            <a:br>
              <a:rPr lang="en-US" sz="1600" b="0" i="0" cap="none" dirty="0">
                <a:solidFill>
                  <a:srgbClr val="F9F9F9"/>
                </a:solidFill>
                <a:effectLst/>
                <a:latin typeface="Söhne"/>
              </a:rPr>
            </a:br>
            <a:r>
              <a:rPr lang="en-US" sz="1600" b="1" i="0" cap="none" dirty="0">
                <a:solidFill>
                  <a:srgbClr val="F9F9F9"/>
                </a:solidFill>
                <a:effectLst/>
                <a:latin typeface="Söhne"/>
              </a:rPr>
              <a:t>Years</a:t>
            </a:r>
            <a:r>
              <a:rPr lang="en-US" sz="1600" b="1" i="0" cap="none">
                <a:solidFill>
                  <a:srgbClr val="F9F9F9"/>
                </a:solidFill>
                <a:effectLst/>
                <a:latin typeface="Söhne"/>
              </a:rPr>
              <a:t>:</a:t>
            </a:r>
            <a:r>
              <a:rPr lang="en-US" sz="1600" b="0" i="0" cap="none">
                <a:solidFill>
                  <a:srgbClr val="F9F9F9"/>
                </a:solidFill>
                <a:effectLst/>
                <a:latin typeface="Söhne"/>
              </a:rPr>
              <a:t> 2017 - </a:t>
            </a:r>
            <a:r>
              <a:rPr lang="en-US" sz="1600" b="0" i="0" cap="none" dirty="0">
                <a:solidFill>
                  <a:srgbClr val="F9F9F9"/>
                </a:solidFill>
                <a:effectLst/>
                <a:latin typeface="Söhne"/>
              </a:rPr>
              <a:t>2021</a:t>
            </a:r>
            <a:br>
              <a:rPr lang="en-US" sz="1600" b="0" i="0" cap="none" dirty="0">
                <a:solidFill>
                  <a:srgbClr val="F9F9F9"/>
                </a:solidFill>
                <a:effectLst/>
                <a:latin typeface="Söhne"/>
              </a:rPr>
            </a:br>
            <a:r>
              <a:rPr lang="en-US" sz="1600" b="1" i="0" cap="none" dirty="0">
                <a:solidFill>
                  <a:srgbClr val="F9F9F9"/>
                </a:solidFill>
                <a:effectLst/>
                <a:latin typeface="Söhne"/>
              </a:rPr>
              <a:t>Engine Sizes:</a:t>
            </a:r>
            <a:r>
              <a:rPr lang="en-US" sz="1600" i="0" cap="none" dirty="0">
                <a:solidFill>
                  <a:srgbClr val="F9F9F9"/>
                </a:solidFill>
                <a:effectLst/>
                <a:latin typeface="Söhne"/>
              </a:rPr>
              <a:t> 624cc – 6592cc</a:t>
            </a:r>
            <a:br>
              <a:rPr lang="en-US" sz="1600" b="0" i="0" cap="none" dirty="0">
                <a:solidFill>
                  <a:srgbClr val="F9F9F9"/>
                </a:solidFill>
                <a:effectLst/>
                <a:latin typeface="Söhne"/>
              </a:rPr>
            </a:br>
            <a:r>
              <a:rPr lang="en-US" sz="1600" b="1" i="0" cap="none" dirty="0">
                <a:solidFill>
                  <a:srgbClr val="F9F9F9"/>
                </a:solidFill>
                <a:effectLst/>
                <a:latin typeface="Söhne"/>
              </a:rPr>
              <a:t>Drivetrains: </a:t>
            </a:r>
            <a:r>
              <a:rPr lang="en-US" sz="1600" b="0" i="0" cap="none" dirty="0">
                <a:solidFill>
                  <a:srgbClr val="F9F9F9"/>
                </a:solidFill>
                <a:effectLst/>
                <a:latin typeface="Söhne"/>
              </a:rPr>
              <a:t>All </a:t>
            </a:r>
            <a:r>
              <a:rPr lang="en-US" sz="1600" cap="none" dirty="0">
                <a:solidFill>
                  <a:srgbClr val="F9F9F9"/>
                </a:solidFill>
                <a:effectLst/>
                <a:latin typeface="Söhne"/>
              </a:rPr>
              <a:t>W</a:t>
            </a:r>
            <a:r>
              <a:rPr lang="en-US" sz="1600" b="0" i="0" cap="none" dirty="0">
                <a:solidFill>
                  <a:srgbClr val="F9F9F9"/>
                </a:solidFill>
                <a:effectLst/>
                <a:latin typeface="Söhne"/>
              </a:rPr>
              <a:t>heel Drive, Fron</a:t>
            </a:r>
            <a:r>
              <a:rPr lang="en-US" sz="1600" cap="none" dirty="0">
                <a:solidFill>
                  <a:srgbClr val="F9F9F9"/>
                </a:solidFill>
                <a:effectLst/>
                <a:latin typeface="Söhne"/>
              </a:rPr>
              <a:t>t Wheel Drive, Rear Wheel Drive</a:t>
            </a:r>
            <a:br>
              <a:rPr lang="en-US" sz="1600" cap="none" dirty="0">
                <a:solidFill>
                  <a:srgbClr val="F9F9F9"/>
                </a:solidFill>
                <a:effectLst/>
                <a:latin typeface="Söhne"/>
              </a:rPr>
            </a:br>
            <a:r>
              <a:rPr lang="en-US" sz="1600" b="1" cap="none" dirty="0">
                <a:solidFill>
                  <a:srgbClr val="F9F9F9"/>
                </a:solidFill>
                <a:effectLst/>
                <a:latin typeface="Söhne"/>
              </a:rPr>
              <a:t>Transmissions</a:t>
            </a:r>
            <a:r>
              <a:rPr lang="en-US" sz="1600" cap="none" dirty="0">
                <a:solidFill>
                  <a:srgbClr val="F9F9F9"/>
                </a:solidFill>
                <a:effectLst/>
                <a:latin typeface="Söhne"/>
              </a:rPr>
              <a:t>: Automatic vs. Manual</a:t>
            </a:r>
            <a:br>
              <a:rPr lang="en-US" sz="1600" b="0" i="0" cap="none" dirty="0">
                <a:solidFill>
                  <a:srgbClr val="F9F9F9"/>
                </a:solidFill>
                <a:effectLst/>
                <a:latin typeface="Söhne"/>
              </a:rPr>
            </a:br>
            <a:r>
              <a:rPr lang="en-US" sz="1600" b="1" i="0" cap="none" dirty="0">
                <a:solidFill>
                  <a:srgbClr val="F9F9F9"/>
                </a:solidFill>
                <a:effectLst/>
                <a:latin typeface="Söhne"/>
              </a:rPr>
              <a:t>Fuel </a:t>
            </a:r>
            <a:r>
              <a:rPr lang="en-US" sz="1600" b="1" cap="none" dirty="0">
                <a:solidFill>
                  <a:srgbClr val="F9F9F9"/>
                </a:solidFill>
                <a:effectLst/>
                <a:latin typeface="Söhne"/>
              </a:rPr>
              <a:t>T</a:t>
            </a:r>
            <a:r>
              <a:rPr lang="en-US" sz="1600" b="1" i="0" cap="none" dirty="0">
                <a:solidFill>
                  <a:srgbClr val="F9F9F9"/>
                </a:solidFill>
                <a:effectLst/>
                <a:latin typeface="Söhne"/>
              </a:rPr>
              <a:t>ypes:</a:t>
            </a:r>
            <a:r>
              <a:rPr lang="en-US" sz="1600" b="0" i="0" cap="none" dirty="0">
                <a:solidFill>
                  <a:srgbClr val="F9F9F9"/>
                </a:solidFill>
                <a:effectLst/>
                <a:latin typeface="Söhne"/>
              </a:rPr>
              <a:t> </a:t>
            </a:r>
            <a:r>
              <a:rPr lang="en-US" sz="1600" cap="none" dirty="0">
                <a:solidFill>
                  <a:srgbClr val="F9F9F9"/>
                </a:solidFill>
                <a:effectLst/>
                <a:latin typeface="Söhne"/>
              </a:rPr>
              <a:t>P</a:t>
            </a:r>
            <a:r>
              <a:rPr lang="en-US" sz="1600" b="0" i="0" cap="none" dirty="0">
                <a:solidFill>
                  <a:srgbClr val="F9F9F9"/>
                </a:solidFill>
                <a:effectLst/>
                <a:latin typeface="Söhne"/>
              </a:rPr>
              <a:t>etrol</a:t>
            </a:r>
            <a:r>
              <a:rPr lang="en-US" sz="1600" cap="none" dirty="0">
                <a:solidFill>
                  <a:srgbClr val="F9F9F9"/>
                </a:solidFill>
                <a:effectLst/>
                <a:latin typeface="Söhne"/>
              </a:rPr>
              <a:t>, D</a:t>
            </a:r>
            <a:r>
              <a:rPr lang="en-US" sz="1600" b="0" i="0" cap="none" dirty="0">
                <a:solidFill>
                  <a:srgbClr val="F9F9F9"/>
                </a:solidFill>
                <a:effectLst/>
                <a:latin typeface="Söhne"/>
              </a:rPr>
              <a:t>iesel, CNG, Hybrid, CNG Hybrid</a:t>
            </a:r>
            <a:endParaRPr lang="en-US" sz="1600" b="0" i="0" dirty="0">
              <a:solidFill>
                <a:srgbClr val="F9F9F9"/>
              </a:solidFill>
              <a:effectLst/>
              <a:latin typeface="Söhne"/>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405E8C97-BA51-381B-BF80-3B54A09FAFDC}"/>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9090AE0-B2D1-71F3-E945-ED36E19E790E}"/>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var(--jp-code-font-family)"/>
              </a:rPr>
              <a:t>7794.315789473684</a:t>
            </a:r>
            <a:r>
              <a:rPr kumimoji="0" lang="en-US" altLang="en-US" sz="9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1999" y="506316"/>
            <a:ext cx="6589150" cy="973029"/>
          </a:xfrm>
        </p:spPr>
        <p:txBody>
          <a:bodyPr>
            <a:normAutofit fontScale="90000"/>
          </a:bodyPr>
          <a:lstStyle/>
          <a:p>
            <a:r>
              <a:rPr lang="en-US" b="0" i="0" dirty="0">
                <a:solidFill>
                  <a:srgbClr val="F9F9F9"/>
                </a:solidFill>
                <a:effectLst/>
                <a:latin typeface="Söhne"/>
              </a:rPr>
              <a:t>Distribution of vehicle makes</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normAutofit/>
          </a:bodyPr>
          <a:lstStyle/>
          <a:p>
            <a:fld id="{B5CEABB6-07DC-46E8-9B57-56EC44A396E5}" type="slidenum">
              <a:rPr lang="en-US" smtClean="0"/>
              <a:pPr/>
              <a:t>4</a:t>
            </a:fld>
            <a:endParaRPr lang="en-US" dirty="0"/>
          </a:p>
        </p:txBody>
      </p:sp>
      <p:pic>
        <p:nvPicPr>
          <p:cNvPr id="8" name="Picture 7">
            <a:extLst>
              <a:ext uri="{FF2B5EF4-FFF2-40B4-BE49-F238E27FC236}">
                <a16:creationId xmlns:a16="http://schemas.microsoft.com/office/drawing/2014/main" id="{8EB8DA9D-B4C9-C022-F369-41AE784FD959}"/>
              </a:ext>
            </a:extLst>
          </p:cNvPr>
          <p:cNvPicPr>
            <a:picLocks noChangeAspect="1"/>
          </p:cNvPicPr>
          <p:nvPr/>
        </p:nvPicPr>
        <p:blipFill>
          <a:blip r:embed="rId3"/>
          <a:stretch>
            <a:fillRect/>
          </a:stretch>
        </p:blipFill>
        <p:spPr>
          <a:xfrm>
            <a:off x="737045" y="1625081"/>
            <a:ext cx="2117073" cy="1355976"/>
          </a:xfrm>
          <a:prstGeom prst="rect">
            <a:avLst/>
          </a:prstGeom>
        </p:spPr>
      </p:pic>
      <p:pic>
        <p:nvPicPr>
          <p:cNvPr id="10" name="Picture 9">
            <a:extLst>
              <a:ext uri="{FF2B5EF4-FFF2-40B4-BE49-F238E27FC236}">
                <a16:creationId xmlns:a16="http://schemas.microsoft.com/office/drawing/2014/main" id="{9A18AA66-6D14-18AF-4C26-1ADF2CF08B62}"/>
              </a:ext>
            </a:extLst>
          </p:cNvPr>
          <p:cNvPicPr>
            <a:picLocks noChangeAspect="1"/>
          </p:cNvPicPr>
          <p:nvPr/>
        </p:nvPicPr>
        <p:blipFill>
          <a:blip r:embed="rId4"/>
          <a:stretch>
            <a:fillRect/>
          </a:stretch>
        </p:blipFill>
        <p:spPr>
          <a:xfrm>
            <a:off x="3387170" y="1635880"/>
            <a:ext cx="1394021" cy="1402033"/>
          </a:xfrm>
          <a:prstGeom prst="rect">
            <a:avLst/>
          </a:prstGeom>
        </p:spPr>
      </p:pic>
      <p:pic>
        <p:nvPicPr>
          <p:cNvPr id="12" name="Picture 11">
            <a:extLst>
              <a:ext uri="{FF2B5EF4-FFF2-40B4-BE49-F238E27FC236}">
                <a16:creationId xmlns:a16="http://schemas.microsoft.com/office/drawing/2014/main" id="{FDA069F9-8FAF-BEA2-0535-99128E9D860D}"/>
              </a:ext>
            </a:extLst>
          </p:cNvPr>
          <p:cNvPicPr>
            <a:picLocks noChangeAspect="1"/>
          </p:cNvPicPr>
          <p:nvPr/>
        </p:nvPicPr>
        <p:blipFill>
          <a:blip r:embed="rId5"/>
          <a:stretch>
            <a:fillRect/>
          </a:stretch>
        </p:blipFill>
        <p:spPr>
          <a:xfrm>
            <a:off x="5378784" y="1690494"/>
            <a:ext cx="1924319" cy="1290561"/>
          </a:xfrm>
          <a:prstGeom prst="rect">
            <a:avLst/>
          </a:prstGeom>
        </p:spPr>
      </p:pic>
      <p:pic>
        <p:nvPicPr>
          <p:cNvPr id="16" name="Picture 15">
            <a:extLst>
              <a:ext uri="{FF2B5EF4-FFF2-40B4-BE49-F238E27FC236}">
                <a16:creationId xmlns:a16="http://schemas.microsoft.com/office/drawing/2014/main" id="{FCFAF139-704B-B663-BBB7-38995C86CB37}"/>
              </a:ext>
            </a:extLst>
          </p:cNvPr>
          <p:cNvPicPr>
            <a:picLocks noChangeAspect="1"/>
          </p:cNvPicPr>
          <p:nvPr/>
        </p:nvPicPr>
        <p:blipFill>
          <a:blip r:embed="rId6"/>
          <a:stretch>
            <a:fillRect/>
          </a:stretch>
        </p:blipFill>
        <p:spPr>
          <a:xfrm>
            <a:off x="770128" y="3429000"/>
            <a:ext cx="2108944" cy="1280430"/>
          </a:xfrm>
          <a:prstGeom prst="rect">
            <a:avLst/>
          </a:prstGeom>
        </p:spPr>
      </p:pic>
      <p:pic>
        <p:nvPicPr>
          <p:cNvPr id="18" name="Picture 17">
            <a:extLst>
              <a:ext uri="{FF2B5EF4-FFF2-40B4-BE49-F238E27FC236}">
                <a16:creationId xmlns:a16="http://schemas.microsoft.com/office/drawing/2014/main" id="{694AFB6E-56CC-FE8F-2BD3-24441CD42BC0}"/>
              </a:ext>
            </a:extLst>
          </p:cNvPr>
          <p:cNvPicPr>
            <a:picLocks noChangeAspect="1"/>
          </p:cNvPicPr>
          <p:nvPr/>
        </p:nvPicPr>
        <p:blipFill>
          <a:blip r:embed="rId7"/>
          <a:stretch>
            <a:fillRect/>
          </a:stretch>
        </p:blipFill>
        <p:spPr>
          <a:xfrm>
            <a:off x="1400264" y="4994800"/>
            <a:ext cx="2485669" cy="1287366"/>
          </a:xfrm>
          <a:prstGeom prst="rect">
            <a:avLst/>
          </a:prstGeom>
        </p:spPr>
      </p:pic>
      <p:pic>
        <p:nvPicPr>
          <p:cNvPr id="20" name="Picture 19">
            <a:extLst>
              <a:ext uri="{FF2B5EF4-FFF2-40B4-BE49-F238E27FC236}">
                <a16:creationId xmlns:a16="http://schemas.microsoft.com/office/drawing/2014/main" id="{2FEE89E7-6AA6-74CE-09FC-3FD9880122F7}"/>
              </a:ext>
            </a:extLst>
          </p:cNvPr>
          <p:cNvPicPr>
            <a:picLocks noChangeAspect="1"/>
          </p:cNvPicPr>
          <p:nvPr/>
        </p:nvPicPr>
        <p:blipFill>
          <a:blip r:embed="rId8"/>
          <a:stretch>
            <a:fillRect/>
          </a:stretch>
        </p:blipFill>
        <p:spPr>
          <a:xfrm>
            <a:off x="3157518" y="3412740"/>
            <a:ext cx="1924319" cy="1190791"/>
          </a:xfrm>
          <a:prstGeom prst="rect">
            <a:avLst/>
          </a:prstGeom>
        </p:spPr>
      </p:pic>
      <p:pic>
        <p:nvPicPr>
          <p:cNvPr id="22" name="Picture 21">
            <a:extLst>
              <a:ext uri="{FF2B5EF4-FFF2-40B4-BE49-F238E27FC236}">
                <a16:creationId xmlns:a16="http://schemas.microsoft.com/office/drawing/2014/main" id="{AC764957-311D-167E-48C0-711F68EC8C38}"/>
              </a:ext>
            </a:extLst>
          </p:cNvPr>
          <p:cNvPicPr>
            <a:picLocks noChangeAspect="1"/>
          </p:cNvPicPr>
          <p:nvPr/>
        </p:nvPicPr>
        <p:blipFill>
          <a:blip r:embed="rId9"/>
          <a:stretch>
            <a:fillRect/>
          </a:stretch>
        </p:blipFill>
        <p:spPr>
          <a:xfrm>
            <a:off x="5378784" y="3356344"/>
            <a:ext cx="1861215" cy="1284500"/>
          </a:xfrm>
          <a:prstGeom prst="rect">
            <a:avLst/>
          </a:prstGeom>
        </p:spPr>
      </p:pic>
      <p:pic>
        <p:nvPicPr>
          <p:cNvPr id="24" name="Picture 23">
            <a:extLst>
              <a:ext uri="{FF2B5EF4-FFF2-40B4-BE49-F238E27FC236}">
                <a16:creationId xmlns:a16="http://schemas.microsoft.com/office/drawing/2014/main" id="{55ED1573-D4BB-F468-346E-7FF3EA790EC2}"/>
              </a:ext>
            </a:extLst>
          </p:cNvPr>
          <p:cNvPicPr>
            <a:picLocks noChangeAspect="1"/>
          </p:cNvPicPr>
          <p:nvPr/>
        </p:nvPicPr>
        <p:blipFill>
          <a:blip r:embed="rId10"/>
          <a:stretch>
            <a:fillRect/>
          </a:stretch>
        </p:blipFill>
        <p:spPr>
          <a:xfrm>
            <a:off x="4409133" y="4960837"/>
            <a:ext cx="2135074" cy="1321329"/>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normAutofit/>
          </a:bodyPr>
          <a:lstStyle/>
          <a:p>
            <a:fld id="{B5CEABB6-07DC-46E8-9B57-56EC44A396E5}" type="slidenum">
              <a:rPr lang="en-US" smtClean="0"/>
              <a:pPr/>
              <a:t>5</a:t>
            </a:fld>
            <a:endParaRPr lang="en-US" dirty="0"/>
          </a:p>
        </p:txBody>
      </p:sp>
      <p:sp>
        <p:nvSpPr>
          <p:cNvPr id="5" name="Title 1">
            <a:extLst>
              <a:ext uri="{FF2B5EF4-FFF2-40B4-BE49-F238E27FC236}">
                <a16:creationId xmlns:a16="http://schemas.microsoft.com/office/drawing/2014/main" id="{6C642953-B4EA-1A8F-16DE-CD8D3C5F7EA4}"/>
              </a:ext>
            </a:extLst>
          </p:cNvPr>
          <p:cNvSpPr txBox="1">
            <a:spLocks/>
          </p:cNvSpPr>
          <p:nvPr/>
        </p:nvSpPr>
        <p:spPr>
          <a:xfrm>
            <a:off x="3173681" y="341416"/>
            <a:ext cx="6449786" cy="1071227"/>
          </a:xfrm>
          <a:prstGeom prst="rect">
            <a:avLst/>
          </a:prstGeom>
          <a:effectLst>
            <a:outerShdw blurRad="25400" dir="17880000">
              <a:srgbClr val="000000">
                <a:alpha val="46000"/>
              </a:srgbClr>
            </a:outerShdw>
          </a:effectLst>
        </p:spPr>
        <p:txBody>
          <a:bodyPr vert="horz" lIns="91440" tIns="45720" rIns="91440" bIns="45720" rtlCol="0" anchor="t" anchorCtr="0">
            <a:normAutofit/>
          </a:bodyPr>
          <a:lstStyle>
            <a:lvl1pPr algn="ctr" defTabSz="457200" rtl="0" eaLnBrk="1" latinLnBrk="0" hangingPunct="1">
              <a:spcBef>
                <a:spcPct val="0"/>
              </a:spcBef>
              <a:buNone/>
              <a:defRPr sz="4000" kern="1200" cap="all" baseline="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9F9F9"/>
                </a:solidFill>
                <a:effectLst/>
                <a:latin typeface="Söhne"/>
              </a:rPr>
              <a:t>Geographic distribution </a:t>
            </a:r>
            <a:r>
              <a:rPr lang="en-US" sz="2400" dirty="0">
                <a:solidFill>
                  <a:srgbClr val="F9F9F9"/>
                </a:solidFill>
                <a:effectLst/>
                <a:latin typeface="Söhne"/>
              </a:rPr>
              <a:t>(75 Countries)</a:t>
            </a:r>
            <a:endParaRPr lang="en-US" sz="2400" dirty="0"/>
          </a:p>
        </p:txBody>
      </p:sp>
      <p:sp>
        <p:nvSpPr>
          <p:cNvPr id="11" name="TextBox 10">
            <a:extLst>
              <a:ext uri="{FF2B5EF4-FFF2-40B4-BE49-F238E27FC236}">
                <a16:creationId xmlns:a16="http://schemas.microsoft.com/office/drawing/2014/main" id="{C8B6E337-F10C-BF24-6DCE-18BA20E58EC6}"/>
              </a:ext>
            </a:extLst>
          </p:cNvPr>
          <p:cNvSpPr txBox="1"/>
          <p:nvPr/>
        </p:nvSpPr>
        <p:spPr>
          <a:xfrm>
            <a:off x="8055585" y="1691026"/>
            <a:ext cx="1567882" cy="4708981"/>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Agra</a:t>
            </a:r>
          </a:p>
          <a:p>
            <a:pPr marL="171450" indent="-171450">
              <a:buFont typeface="Arial" panose="020B0604020202020204" pitchFamily="34" charset="0"/>
              <a:buChar char="•"/>
            </a:pPr>
            <a:r>
              <a:rPr lang="en-US" sz="1000" dirty="0">
                <a:solidFill>
                  <a:srgbClr val="002060"/>
                </a:solidFill>
              </a:rPr>
              <a:t>Ahmedabad</a:t>
            </a:r>
          </a:p>
          <a:p>
            <a:pPr marL="171450" indent="-171450">
              <a:buFont typeface="Arial" panose="020B0604020202020204" pitchFamily="34" charset="0"/>
              <a:buChar char="•"/>
            </a:pPr>
            <a:r>
              <a:rPr lang="en-US" sz="1000" dirty="0">
                <a:solidFill>
                  <a:srgbClr val="002060"/>
                </a:solidFill>
              </a:rPr>
              <a:t>Allahabad</a:t>
            </a:r>
          </a:p>
          <a:p>
            <a:pPr marL="171450" indent="-171450">
              <a:buFont typeface="Arial" panose="020B0604020202020204" pitchFamily="34" charset="0"/>
              <a:buChar char="•"/>
            </a:pPr>
            <a:r>
              <a:rPr lang="en-US" sz="1000" dirty="0">
                <a:solidFill>
                  <a:srgbClr val="002060"/>
                </a:solidFill>
              </a:rPr>
              <a:t>Ambala Cantt</a:t>
            </a:r>
          </a:p>
          <a:p>
            <a:pPr marL="171450" indent="-171450">
              <a:buFont typeface="Arial" panose="020B0604020202020204" pitchFamily="34" charset="0"/>
              <a:buChar char="•"/>
            </a:pPr>
            <a:r>
              <a:rPr lang="en-US" sz="1000" dirty="0">
                <a:solidFill>
                  <a:srgbClr val="002060"/>
                </a:solidFill>
              </a:rPr>
              <a:t>Amritsar</a:t>
            </a:r>
          </a:p>
          <a:p>
            <a:pPr marL="171450" indent="-171450">
              <a:buFont typeface="Arial" panose="020B0604020202020204" pitchFamily="34" charset="0"/>
              <a:buChar char="•"/>
            </a:pPr>
            <a:r>
              <a:rPr lang="en-US" sz="1000" dirty="0">
                <a:solidFill>
                  <a:srgbClr val="002060"/>
                </a:solidFill>
              </a:rPr>
              <a:t>Aurangabad</a:t>
            </a:r>
          </a:p>
          <a:p>
            <a:pPr marL="171450" indent="-171450">
              <a:buFont typeface="Arial" panose="020B0604020202020204" pitchFamily="34" charset="0"/>
              <a:buChar char="•"/>
            </a:pPr>
            <a:r>
              <a:rPr lang="en-US" sz="1000" dirty="0">
                <a:solidFill>
                  <a:srgbClr val="002060"/>
                </a:solidFill>
              </a:rPr>
              <a:t>Bangalore</a:t>
            </a:r>
          </a:p>
          <a:p>
            <a:pPr marL="171450" indent="-171450">
              <a:buFont typeface="Arial" panose="020B0604020202020204" pitchFamily="34" charset="0"/>
              <a:buChar char="•"/>
            </a:pPr>
            <a:r>
              <a:rPr lang="en-US" sz="1000" dirty="0">
                <a:solidFill>
                  <a:srgbClr val="002060"/>
                </a:solidFill>
              </a:rPr>
              <a:t>Bhopal</a:t>
            </a:r>
          </a:p>
          <a:p>
            <a:pPr marL="171450" indent="-171450">
              <a:buFont typeface="Arial" panose="020B0604020202020204" pitchFamily="34" charset="0"/>
              <a:buChar char="•"/>
            </a:pPr>
            <a:r>
              <a:rPr lang="en-US" sz="1000" dirty="0">
                <a:solidFill>
                  <a:srgbClr val="002060"/>
                </a:solidFill>
              </a:rPr>
              <a:t>Bhubaneswar</a:t>
            </a:r>
          </a:p>
          <a:p>
            <a:pPr marL="171450" indent="-171450">
              <a:buFont typeface="Arial" panose="020B0604020202020204" pitchFamily="34" charset="0"/>
              <a:buChar char="•"/>
            </a:pPr>
            <a:r>
              <a:rPr lang="en-US" sz="1000" dirty="0" err="1">
                <a:solidFill>
                  <a:srgbClr val="002060"/>
                </a:solidFill>
              </a:rPr>
              <a:t>Bulandshahar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Chandigarh</a:t>
            </a:r>
          </a:p>
          <a:p>
            <a:pPr marL="171450" indent="-171450">
              <a:buFont typeface="Arial" panose="020B0604020202020204" pitchFamily="34" charset="0"/>
              <a:buChar char="•"/>
            </a:pPr>
            <a:r>
              <a:rPr lang="en-US" sz="1000" dirty="0">
                <a:solidFill>
                  <a:srgbClr val="002060"/>
                </a:solidFill>
              </a:rPr>
              <a:t>Chennai</a:t>
            </a:r>
          </a:p>
          <a:p>
            <a:pPr marL="171450" indent="-171450">
              <a:buFont typeface="Arial" panose="020B0604020202020204" pitchFamily="34" charset="0"/>
              <a:buChar char="•"/>
            </a:pPr>
            <a:r>
              <a:rPr lang="en-US" sz="1000" dirty="0">
                <a:solidFill>
                  <a:srgbClr val="002060"/>
                </a:solidFill>
              </a:rPr>
              <a:t>Coimbatore</a:t>
            </a:r>
          </a:p>
          <a:p>
            <a:pPr marL="171450" indent="-171450">
              <a:buFont typeface="Arial" panose="020B0604020202020204" pitchFamily="34" charset="0"/>
              <a:buChar char="•"/>
            </a:pPr>
            <a:r>
              <a:rPr lang="en-US" sz="1000" dirty="0">
                <a:solidFill>
                  <a:srgbClr val="002060"/>
                </a:solidFill>
              </a:rPr>
              <a:t>Dak. Kannada</a:t>
            </a:r>
          </a:p>
          <a:p>
            <a:pPr marL="171450" indent="-171450">
              <a:buFont typeface="Arial" panose="020B0604020202020204" pitchFamily="34" charset="0"/>
              <a:buChar char="•"/>
            </a:pPr>
            <a:r>
              <a:rPr lang="en-US" sz="1000" dirty="0">
                <a:solidFill>
                  <a:srgbClr val="002060"/>
                </a:solidFill>
              </a:rPr>
              <a:t>Dehradun</a:t>
            </a:r>
          </a:p>
          <a:p>
            <a:pPr marL="171450" indent="-171450">
              <a:buFont typeface="Arial" panose="020B0604020202020204" pitchFamily="34" charset="0"/>
              <a:buChar char="•"/>
            </a:pPr>
            <a:r>
              <a:rPr lang="en-US" sz="1000" dirty="0">
                <a:solidFill>
                  <a:srgbClr val="002060"/>
                </a:solidFill>
              </a:rPr>
              <a:t>Delhi</a:t>
            </a:r>
          </a:p>
          <a:p>
            <a:pPr marL="171450" indent="-171450">
              <a:buFont typeface="Arial" panose="020B0604020202020204" pitchFamily="34" charset="0"/>
              <a:buChar char="•"/>
            </a:pPr>
            <a:r>
              <a:rPr lang="en-US" sz="1000" dirty="0" err="1">
                <a:solidFill>
                  <a:srgbClr val="002060"/>
                </a:solidFill>
              </a:rPr>
              <a:t>Deoghar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Dharwad</a:t>
            </a:r>
          </a:p>
          <a:p>
            <a:pPr marL="171450" indent="-171450">
              <a:buFont typeface="Arial" panose="020B0604020202020204" pitchFamily="34" charset="0"/>
              <a:buChar char="•"/>
            </a:pPr>
            <a:r>
              <a:rPr lang="en-US" sz="1000" dirty="0">
                <a:solidFill>
                  <a:srgbClr val="002060"/>
                </a:solidFill>
              </a:rPr>
              <a:t>Ernakulam</a:t>
            </a:r>
          </a:p>
          <a:p>
            <a:pPr marL="171450" indent="-171450">
              <a:buFont typeface="Arial" panose="020B0604020202020204" pitchFamily="34" charset="0"/>
              <a:buChar char="•"/>
            </a:pPr>
            <a:r>
              <a:rPr lang="en-US" sz="1000" dirty="0">
                <a:solidFill>
                  <a:srgbClr val="002060"/>
                </a:solidFill>
              </a:rPr>
              <a:t>Faizabad</a:t>
            </a:r>
          </a:p>
          <a:p>
            <a:pPr marL="171450" indent="-171450">
              <a:buFont typeface="Arial" panose="020B0604020202020204" pitchFamily="34" charset="0"/>
              <a:buChar char="•"/>
            </a:pPr>
            <a:r>
              <a:rPr lang="en-US" sz="1000" dirty="0">
                <a:solidFill>
                  <a:srgbClr val="002060"/>
                </a:solidFill>
              </a:rPr>
              <a:t>Faridabad</a:t>
            </a:r>
          </a:p>
          <a:p>
            <a:pPr marL="171450" indent="-171450">
              <a:buFont typeface="Arial" panose="020B0604020202020204" pitchFamily="34" charset="0"/>
              <a:buChar char="•"/>
            </a:pPr>
            <a:r>
              <a:rPr lang="en-US" sz="1000" dirty="0">
                <a:solidFill>
                  <a:srgbClr val="002060"/>
                </a:solidFill>
              </a:rPr>
              <a:t>Ghaziabad</a:t>
            </a:r>
          </a:p>
          <a:p>
            <a:pPr marL="171450" indent="-171450">
              <a:buFont typeface="Arial" panose="020B0604020202020204" pitchFamily="34" charset="0"/>
              <a:buChar char="•"/>
            </a:pPr>
            <a:r>
              <a:rPr lang="en-US" sz="1000" dirty="0">
                <a:solidFill>
                  <a:srgbClr val="002060"/>
                </a:solidFill>
              </a:rPr>
              <a:t>Goa</a:t>
            </a:r>
          </a:p>
          <a:p>
            <a:pPr marL="171450" indent="-171450">
              <a:buFont typeface="Arial" panose="020B0604020202020204" pitchFamily="34" charset="0"/>
              <a:buChar char="•"/>
            </a:pPr>
            <a:r>
              <a:rPr lang="en-US" sz="1000" dirty="0">
                <a:solidFill>
                  <a:srgbClr val="002060"/>
                </a:solidFill>
              </a:rPr>
              <a:t>Gorakhpur</a:t>
            </a:r>
          </a:p>
          <a:p>
            <a:pPr marL="171450" indent="-171450">
              <a:buFont typeface="Arial" panose="020B0604020202020204" pitchFamily="34" charset="0"/>
              <a:buChar char="•"/>
            </a:pPr>
            <a:r>
              <a:rPr lang="en-US" sz="1000" dirty="0">
                <a:solidFill>
                  <a:srgbClr val="002060"/>
                </a:solidFill>
              </a:rPr>
              <a:t>Gurgaon</a:t>
            </a:r>
          </a:p>
          <a:p>
            <a:pPr marL="171450" indent="-171450">
              <a:buFont typeface="Arial" panose="020B0604020202020204" pitchFamily="34" charset="0"/>
              <a:buChar char="•"/>
            </a:pPr>
            <a:r>
              <a:rPr lang="en-US" sz="1000" dirty="0">
                <a:solidFill>
                  <a:srgbClr val="002060"/>
                </a:solidFill>
              </a:rPr>
              <a:t>Guwahati</a:t>
            </a:r>
          </a:p>
          <a:p>
            <a:pPr marL="171450" indent="-171450">
              <a:buFont typeface="Arial" panose="020B0604020202020204" pitchFamily="34" charset="0"/>
              <a:buChar char="•"/>
            </a:pPr>
            <a:r>
              <a:rPr lang="en-US" sz="1000" dirty="0" err="1">
                <a:solidFill>
                  <a:srgbClr val="002060"/>
                </a:solidFill>
              </a:rPr>
              <a:t>Haldwani</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Hyderabad</a:t>
            </a:r>
          </a:p>
          <a:p>
            <a:pPr marL="171450" indent="-171450">
              <a:buFont typeface="Arial" panose="020B0604020202020204" pitchFamily="34" charset="0"/>
              <a:buChar char="•"/>
            </a:pPr>
            <a:endParaRPr lang="en-US" sz="1000" dirty="0">
              <a:solidFill>
                <a:srgbClr val="002060"/>
              </a:solidFill>
            </a:endParaRPr>
          </a:p>
        </p:txBody>
      </p:sp>
      <p:sp>
        <p:nvSpPr>
          <p:cNvPr id="13" name="TextBox 12">
            <a:extLst>
              <a:ext uri="{FF2B5EF4-FFF2-40B4-BE49-F238E27FC236}">
                <a16:creationId xmlns:a16="http://schemas.microsoft.com/office/drawing/2014/main" id="{9FDC1FD4-3521-CEC3-2A23-E87A90771AAF}"/>
              </a:ext>
            </a:extLst>
          </p:cNvPr>
          <p:cNvSpPr txBox="1"/>
          <p:nvPr/>
        </p:nvSpPr>
        <p:spPr>
          <a:xfrm>
            <a:off x="9345578" y="1728632"/>
            <a:ext cx="1350132" cy="4401205"/>
          </a:xfrm>
          <a:prstGeom prst="rect">
            <a:avLst/>
          </a:prstGeom>
          <a:noFill/>
        </p:spPr>
        <p:txBody>
          <a:bodyPr wrap="square" rtlCol="0">
            <a:spAutoFit/>
          </a:bodyPr>
          <a:lstStyle/>
          <a:p>
            <a:pPr marL="171450" indent="-171450">
              <a:buFont typeface="Arial" panose="020B0604020202020204" pitchFamily="34" charset="0"/>
              <a:buChar char="•"/>
            </a:pPr>
            <a:r>
              <a:rPr lang="en-US" sz="1000" dirty="0">
                <a:solidFill>
                  <a:srgbClr val="002060"/>
                </a:solidFill>
              </a:rPr>
              <a:t>Indore</a:t>
            </a:r>
          </a:p>
          <a:p>
            <a:pPr marL="171450" indent="-171450">
              <a:buFont typeface="Arial" panose="020B0604020202020204" pitchFamily="34" charset="0"/>
              <a:buChar char="•"/>
            </a:pPr>
            <a:r>
              <a:rPr lang="en-US" sz="1000" dirty="0">
                <a:solidFill>
                  <a:srgbClr val="002060"/>
                </a:solidFill>
              </a:rPr>
              <a:t>Jaipur</a:t>
            </a:r>
          </a:p>
          <a:p>
            <a:pPr marL="171450" indent="-171450">
              <a:buFont typeface="Arial" panose="020B0604020202020204" pitchFamily="34" charset="0"/>
              <a:buChar char="•"/>
            </a:pPr>
            <a:r>
              <a:rPr lang="en-US" sz="1000" dirty="0">
                <a:solidFill>
                  <a:srgbClr val="002060"/>
                </a:solidFill>
              </a:rPr>
              <a:t>Jalandhar</a:t>
            </a:r>
          </a:p>
          <a:p>
            <a:pPr marL="171450" indent="-171450">
              <a:buFont typeface="Arial" panose="020B0604020202020204" pitchFamily="34" charset="0"/>
              <a:buChar char="•"/>
            </a:pPr>
            <a:r>
              <a:rPr lang="en-US" sz="1000" dirty="0">
                <a:solidFill>
                  <a:srgbClr val="002060"/>
                </a:solidFill>
              </a:rPr>
              <a:t>Jamshedpur</a:t>
            </a:r>
          </a:p>
          <a:p>
            <a:pPr marL="171450" indent="-171450">
              <a:buFont typeface="Arial" panose="020B0604020202020204" pitchFamily="34" charset="0"/>
              <a:buChar char="•"/>
            </a:pPr>
            <a:r>
              <a:rPr lang="en-US" sz="1000" dirty="0">
                <a:solidFill>
                  <a:srgbClr val="002060"/>
                </a:solidFill>
              </a:rPr>
              <a:t>Kanpur</a:t>
            </a:r>
          </a:p>
          <a:p>
            <a:pPr marL="171450" indent="-171450">
              <a:buFont typeface="Arial" panose="020B0604020202020204" pitchFamily="34" charset="0"/>
              <a:buChar char="•"/>
            </a:pPr>
            <a:r>
              <a:rPr lang="en-US" sz="1000" dirty="0">
                <a:solidFill>
                  <a:srgbClr val="002060"/>
                </a:solidFill>
              </a:rPr>
              <a:t>Karnal</a:t>
            </a:r>
          </a:p>
          <a:p>
            <a:pPr marL="171450" indent="-171450">
              <a:buFont typeface="Arial" panose="020B0604020202020204" pitchFamily="34" charset="0"/>
              <a:buChar char="•"/>
            </a:pPr>
            <a:r>
              <a:rPr lang="en-US" sz="1000" dirty="0" err="1">
                <a:solidFill>
                  <a:srgbClr val="002060"/>
                </a:solidFill>
              </a:rPr>
              <a:t>Kharar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Kheda</a:t>
            </a:r>
          </a:p>
          <a:p>
            <a:pPr marL="171450" indent="-171450">
              <a:buFont typeface="Arial" panose="020B0604020202020204" pitchFamily="34" charset="0"/>
              <a:buChar char="•"/>
            </a:pPr>
            <a:r>
              <a:rPr lang="en-US" sz="1000" dirty="0">
                <a:solidFill>
                  <a:srgbClr val="002060"/>
                </a:solidFill>
              </a:rPr>
              <a:t>Kolkata</a:t>
            </a:r>
          </a:p>
          <a:p>
            <a:pPr marL="171450" indent="-171450">
              <a:buFont typeface="Arial" panose="020B0604020202020204" pitchFamily="34" charset="0"/>
              <a:buChar char="•"/>
            </a:pPr>
            <a:r>
              <a:rPr lang="en-US" sz="1000" dirty="0">
                <a:solidFill>
                  <a:srgbClr val="002060"/>
                </a:solidFill>
              </a:rPr>
              <a:t>Kollam</a:t>
            </a:r>
          </a:p>
          <a:p>
            <a:pPr marL="171450" indent="-171450">
              <a:buFont typeface="Arial" panose="020B0604020202020204" pitchFamily="34" charset="0"/>
              <a:buChar char="•"/>
            </a:pPr>
            <a:r>
              <a:rPr lang="en-US" sz="1000" dirty="0">
                <a:solidFill>
                  <a:srgbClr val="002060"/>
                </a:solidFill>
              </a:rPr>
              <a:t>Kota</a:t>
            </a:r>
          </a:p>
          <a:p>
            <a:pPr marL="171450" indent="-171450">
              <a:buFont typeface="Arial" panose="020B0604020202020204" pitchFamily="34" charset="0"/>
              <a:buChar char="•"/>
            </a:pPr>
            <a:r>
              <a:rPr lang="en-US" sz="1000" dirty="0">
                <a:solidFill>
                  <a:srgbClr val="002060"/>
                </a:solidFill>
              </a:rPr>
              <a:t>Lucknow</a:t>
            </a:r>
          </a:p>
          <a:p>
            <a:pPr marL="171450" indent="-171450">
              <a:buFont typeface="Arial" panose="020B0604020202020204" pitchFamily="34" charset="0"/>
              <a:buChar char="•"/>
            </a:pPr>
            <a:r>
              <a:rPr lang="en-US" sz="1000" dirty="0">
                <a:solidFill>
                  <a:srgbClr val="002060"/>
                </a:solidFill>
              </a:rPr>
              <a:t>Ludhiana</a:t>
            </a:r>
          </a:p>
          <a:p>
            <a:pPr marL="171450" indent="-171450">
              <a:buFont typeface="Arial" panose="020B0604020202020204" pitchFamily="34" charset="0"/>
              <a:buChar char="•"/>
            </a:pPr>
            <a:r>
              <a:rPr lang="en-US" sz="1000" dirty="0">
                <a:solidFill>
                  <a:srgbClr val="002060"/>
                </a:solidFill>
              </a:rPr>
              <a:t>Mangalore</a:t>
            </a:r>
          </a:p>
          <a:p>
            <a:pPr marL="171450" indent="-171450">
              <a:buFont typeface="Arial" panose="020B0604020202020204" pitchFamily="34" charset="0"/>
              <a:buChar char="•"/>
            </a:pPr>
            <a:r>
              <a:rPr lang="en-US" sz="1000" dirty="0">
                <a:solidFill>
                  <a:srgbClr val="002060"/>
                </a:solidFill>
              </a:rPr>
              <a:t>Meerut</a:t>
            </a:r>
          </a:p>
          <a:p>
            <a:pPr marL="171450" indent="-171450">
              <a:buFont typeface="Arial" panose="020B0604020202020204" pitchFamily="34" charset="0"/>
              <a:buChar char="•"/>
            </a:pPr>
            <a:r>
              <a:rPr lang="en-US" sz="1000" dirty="0">
                <a:solidFill>
                  <a:srgbClr val="002060"/>
                </a:solidFill>
              </a:rPr>
              <a:t>Mirzapur</a:t>
            </a:r>
          </a:p>
          <a:p>
            <a:pPr marL="171450" indent="-171450">
              <a:buFont typeface="Arial" panose="020B0604020202020204" pitchFamily="34" charset="0"/>
              <a:buChar char="•"/>
            </a:pPr>
            <a:r>
              <a:rPr lang="en-US" sz="1000" dirty="0">
                <a:solidFill>
                  <a:srgbClr val="002060"/>
                </a:solidFill>
              </a:rPr>
              <a:t>Mohali</a:t>
            </a:r>
          </a:p>
          <a:p>
            <a:pPr marL="171450" indent="-171450">
              <a:buFont typeface="Arial" panose="020B0604020202020204" pitchFamily="34" charset="0"/>
              <a:buChar char="•"/>
            </a:pPr>
            <a:r>
              <a:rPr lang="en-US" sz="1000" dirty="0">
                <a:solidFill>
                  <a:srgbClr val="002060"/>
                </a:solidFill>
              </a:rPr>
              <a:t>Mumbai</a:t>
            </a:r>
          </a:p>
          <a:p>
            <a:pPr marL="171450" indent="-171450">
              <a:buFont typeface="Arial" panose="020B0604020202020204" pitchFamily="34" charset="0"/>
              <a:buChar char="•"/>
            </a:pPr>
            <a:r>
              <a:rPr lang="en-US" sz="1000" dirty="0" err="1">
                <a:solidFill>
                  <a:srgbClr val="002060"/>
                </a:solidFill>
              </a:rPr>
              <a:t>Muzaffurpur</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Mysore</a:t>
            </a:r>
          </a:p>
          <a:p>
            <a:pPr marL="171450" indent="-171450">
              <a:buFont typeface="Arial" panose="020B0604020202020204" pitchFamily="34" charset="0"/>
              <a:buChar char="•"/>
            </a:pPr>
            <a:r>
              <a:rPr lang="en-US" sz="1000" dirty="0">
                <a:solidFill>
                  <a:srgbClr val="002060"/>
                </a:solidFill>
              </a:rPr>
              <a:t>Nagpur</a:t>
            </a:r>
          </a:p>
          <a:p>
            <a:pPr marL="171450" indent="-171450">
              <a:buFont typeface="Arial" panose="020B0604020202020204" pitchFamily="34" charset="0"/>
              <a:buChar char="•"/>
            </a:pPr>
            <a:r>
              <a:rPr lang="en-US" sz="1000" dirty="0">
                <a:solidFill>
                  <a:srgbClr val="002060"/>
                </a:solidFill>
              </a:rPr>
              <a:t>Nashik</a:t>
            </a:r>
          </a:p>
          <a:p>
            <a:pPr marL="171450" indent="-171450">
              <a:buFont typeface="Arial" panose="020B0604020202020204" pitchFamily="34" charset="0"/>
              <a:buChar char="•"/>
            </a:pPr>
            <a:r>
              <a:rPr lang="en-US" sz="1000" dirty="0">
                <a:solidFill>
                  <a:srgbClr val="002060"/>
                </a:solidFill>
              </a:rPr>
              <a:t>Navi Mumbai</a:t>
            </a:r>
          </a:p>
          <a:p>
            <a:pPr marL="171450" indent="-171450">
              <a:buFont typeface="Arial" panose="020B0604020202020204" pitchFamily="34" charset="0"/>
              <a:buChar char="•"/>
            </a:pPr>
            <a:r>
              <a:rPr lang="en-US" sz="1000" dirty="0">
                <a:solidFill>
                  <a:srgbClr val="002060"/>
                </a:solidFill>
              </a:rPr>
              <a:t>Noida</a:t>
            </a:r>
          </a:p>
          <a:p>
            <a:pPr marL="171450" indent="-171450">
              <a:buFont typeface="Arial" panose="020B0604020202020204" pitchFamily="34" charset="0"/>
              <a:buChar char="•"/>
            </a:pPr>
            <a:r>
              <a:rPr lang="en-US" sz="1000" dirty="0">
                <a:solidFill>
                  <a:srgbClr val="002060"/>
                </a:solidFill>
              </a:rPr>
              <a:t>Panchkula</a:t>
            </a:r>
          </a:p>
          <a:p>
            <a:pPr marL="171450" indent="-171450">
              <a:buFont typeface="Arial" panose="020B0604020202020204" pitchFamily="34" charset="0"/>
              <a:buChar char="•"/>
            </a:pPr>
            <a:r>
              <a:rPr lang="en-US" sz="1000" dirty="0" err="1">
                <a:solidFill>
                  <a:srgbClr val="002060"/>
                </a:solidFill>
              </a:rPr>
              <a:t>Panvel</a:t>
            </a:r>
            <a:endParaRPr lang="en-US" sz="1000" dirty="0">
              <a:solidFill>
                <a:srgbClr val="002060"/>
              </a:solidFill>
            </a:endParaRPr>
          </a:p>
          <a:p>
            <a:pPr marL="171450" indent="-171450">
              <a:buFont typeface="Arial" panose="020B0604020202020204" pitchFamily="34" charset="0"/>
              <a:buChar char="•"/>
            </a:pPr>
            <a:r>
              <a:rPr lang="en-US" sz="1000" dirty="0">
                <a:solidFill>
                  <a:srgbClr val="002060"/>
                </a:solidFill>
              </a:rPr>
              <a:t>Patna</a:t>
            </a:r>
          </a:p>
        </p:txBody>
      </p:sp>
      <p:sp>
        <p:nvSpPr>
          <p:cNvPr id="16" name="TextBox 15">
            <a:extLst>
              <a:ext uri="{FF2B5EF4-FFF2-40B4-BE49-F238E27FC236}">
                <a16:creationId xmlns:a16="http://schemas.microsoft.com/office/drawing/2014/main" id="{6DA08D06-6FE0-6147-FF1A-7ECA2E6C0B37}"/>
              </a:ext>
            </a:extLst>
          </p:cNvPr>
          <p:cNvSpPr txBox="1"/>
          <p:nvPr/>
        </p:nvSpPr>
        <p:spPr>
          <a:xfrm>
            <a:off x="10393979" y="1728632"/>
            <a:ext cx="1567881" cy="3970318"/>
          </a:xfrm>
          <a:prstGeom prst="rect">
            <a:avLst/>
          </a:prstGeom>
          <a:noFill/>
        </p:spPr>
        <p:txBody>
          <a:bodyPr wrap="square" rtlCol="0">
            <a:spAutoFit/>
          </a:bodyPr>
          <a:lstStyle/>
          <a:p>
            <a:pPr marL="171450" indent="-171450">
              <a:buFont typeface="Arial" panose="020B0604020202020204" pitchFamily="34" charset="0"/>
              <a:buChar char="•"/>
            </a:pPr>
            <a:r>
              <a:rPr lang="en-US" sz="1200" dirty="0" err="1">
                <a:solidFill>
                  <a:srgbClr val="002060"/>
                </a:solidFill>
              </a:rPr>
              <a:t>Pmpri</a:t>
            </a:r>
            <a:r>
              <a:rPr lang="en-US" sz="1200" dirty="0">
                <a:solidFill>
                  <a:srgbClr val="002060"/>
                </a:solidFill>
              </a:rPr>
              <a:t>-Chinchwad</a:t>
            </a:r>
          </a:p>
          <a:p>
            <a:pPr marL="171450" indent="-171450">
              <a:buFont typeface="Arial" panose="020B0604020202020204" pitchFamily="34" charset="0"/>
              <a:buChar char="•"/>
            </a:pPr>
            <a:r>
              <a:rPr lang="en-US" sz="1200" dirty="0">
                <a:solidFill>
                  <a:srgbClr val="002060"/>
                </a:solidFill>
              </a:rPr>
              <a:t>Pune</a:t>
            </a:r>
          </a:p>
          <a:p>
            <a:pPr marL="171450" indent="-171450">
              <a:buFont typeface="Arial" panose="020B0604020202020204" pitchFamily="34" charset="0"/>
              <a:buChar char="•"/>
            </a:pPr>
            <a:r>
              <a:rPr lang="en-US" sz="1200" dirty="0" err="1">
                <a:solidFill>
                  <a:srgbClr val="002060"/>
                </a:solidFill>
              </a:rPr>
              <a:t>Purnea</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Raipur</a:t>
            </a:r>
          </a:p>
          <a:p>
            <a:pPr marL="171450" indent="-171450">
              <a:buFont typeface="Arial" panose="020B0604020202020204" pitchFamily="34" charset="0"/>
              <a:buChar char="•"/>
            </a:pPr>
            <a:r>
              <a:rPr lang="en-US" sz="1200" dirty="0">
                <a:solidFill>
                  <a:srgbClr val="002060"/>
                </a:solidFill>
              </a:rPr>
              <a:t>Ranchi</a:t>
            </a:r>
          </a:p>
          <a:p>
            <a:pPr marL="171450" indent="-171450">
              <a:buFont typeface="Arial" panose="020B0604020202020204" pitchFamily="34" charset="0"/>
              <a:buChar char="•"/>
            </a:pPr>
            <a:r>
              <a:rPr lang="en-US" sz="1200" dirty="0">
                <a:solidFill>
                  <a:srgbClr val="002060"/>
                </a:solidFill>
              </a:rPr>
              <a:t>Ranga Reddy</a:t>
            </a:r>
          </a:p>
          <a:p>
            <a:pPr marL="171450" indent="-171450">
              <a:buFont typeface="Arial" panose="020B0604020202020204" pitchFamily="34" charset="0"/>
              <a:buChar char="•"/>
            </a:pPr>
            <a:r>
              <a:rPr lang="en-US" sz="1200" dirty="0">
                <a:solidFill>
                  <a:srgbClr val="002060"/>
                </a:solidFill>
              </a:rPr>
              <a:t>Rohtak</a:t>
            </a:r>
          </a:p>
          <a:p>
            <a:pPr marL="171450" indent="-171450">
              <a:buFont typeface="Arial" panose="020B0604020202020204" pitchFamily="34" charset="0"/>
              <a:buChar char="•"/>
            </a:pPr>
            <a:r>
              <a:rPr lang="en-US" sz="1200" dirty="0">
                <a:solidFill>
                  <a:srgbClr val="002060"/>
                </a:solidFill>
              </a:rPr>
              <a:t>Roorkee</a:t>
            </a:r>
          </a:p>
          <a:p>
            <a:pPr marL="171450" indent="-171450">
              <a:buFont typeface="Arial" panose="020B0604020202020204" pitchFamily="34" charset="0"/>
              <a:buChar char="•"/>
            </a:pPr>
            <a:r>
              <a:rPr lang="en-US" sz="1200" dirty="0" err="1">
                <a:solidFill>
                  <a:srgbClr val="002060"/>
                </a:solidFill>
              </a:rPr>
              <a:t>Rudrapur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Salem</a:t>
            </a:r>
          </a:p>
          <a:p>
            <a:pPr marL="171450" indent="-171450">
              <a:buFont typeface="Arial" panose="020B0604020202020204" pitchFamily="34" charset="0"/>
              <a:buChar char="•"/>
            </a:pPr>
            <a:r>
              <a:rPr lang="en-US" sz="1200" dirty="0" err="1">
                <a:solidFill>
                  <a:srgbClr val="002060"/>
                </a:solidFill>
              </a:rPr>
              <a:t>Samastipur</a:t>
            </a: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Surat</a:t>
            </a:r>
          </a:p>
          <a:p>
            <a:pPr marL="171450" indent="-171450">
              <a:buFont typeface="Arial" panose="020B0604020202020204" pitchFamily="34" charset="0"/>
              <a:buChar char="•"/>
            </a:pPr>
            <a:r>
              <a:rPr lang="en-US" sz="1200" dirty="0">
                <a:solidFill>
                  <a:srgbClr val="002060"/>
                </a:solidFill>
              </a:rPr>
              <a:t>Thane</a:t>
            </a:r>
          </a:p>
          <a:p>
            <a:pPr marL="171450" indent="-171450">
              <a:buFont typeface="Arial" panose="020B0604020202020204" pitchFamily="34" charset="0"/>
              <a:buChar char="•"/>
            </a:pPr>
            <a:r>
              <a:rPr lang="en-US" sz="1200" dirty="0">
                <a:solidFill>
                  <a:srgbClr val="002060"/>
                </a:solidFill>
              </a:rPr>
              <a:t>Udupi</a:t>
            </a:r>
          </a:p>
          <a:p>
            <a:pPr marL="171450" indent="-171450">
              <a:buFont typeface="Arial" panose="020B0604020202020204" pitchFamily="34" charset="0"/>
              <a:buChar char="•"/>
            </a:pPr>
            <a:r>
              <a:rPr lang="en-US" sz="1200" dirty="0">
                <a:solidFill>
                  <a:srgbClr val="002060"/>
                </a:solidFill>
              </a:rPr>
              <a:t>Vadodara</a:t>
            </a:r>
          </a:p>
          <a:p>
            <a:pPr marL="171450" indent="-171450">
              <a:buFont typeface="Arial" panose="020B0604020202020204" pitchFamily="34" charset="0"/>
              <a:buChar char="•"/>
            </a:pPr>
            <a:r>
              <a:rPr lang="en-US" sz="1200" dirty="0">
                <a:solidFill>
                  <a:srgbClr val="002060"/>
                </a:solidFill>
              </a:rPr>
              <a:t>Valsad</a:t>
            </a:r>
          </a:p>
          <a:p>
            <a:pPr marL="171450" indent="-171450">
              <a:buFont typeface="Arial" panose="020B0604020202020204" pitchFamily="34" charset="0"/>
              <a:buChar char="•"/>
            </a:pPr>
            <a:r>
              <a:rPr lang="en-US" sz="1200" dirty="0">
                <a:solidFill>
                  <a:srgbClr val="002060"/>
                </a:solidFill>
              </a:rPr>
              <a:t>Varanasi</a:t>
            </a:r>
          </a:p>
          <a:p>
            <a:pPr marL="171450" indent="-171450">
              <a:buFont typeface="Arial" panose="020B0604020202020204" pitchFamily="34" charset="0"/>
              <a:buChar char="•"/>
            </a:pPr>
            <a:r>
              <a:rPr lang="en-US" sz="1200" dirty="0">
                <a:solidFill>
                  <a:srgbClr val="002060"/>
                </a:solidFill>
              </a:rPr>
              <a:t>Warangal</a:t>
            </a:r>
          </a:p>
          <a:p>
            <a:pPr marL="171450" indent="-171450">
              <a:buFont typeface="Arial" panose="020B0604020202020204" pitchFamily="34" charset="0"/>
              <a:buChar char="•"/>
            </a:pPr>
            <a:r>
              <a:rPr lang="en-US" sz="1200" dirty="0" err="1">
                <a:solidFill>
                  <a:srgbClr val="002060"/>
                </a:solidFill>
              </a:rPr>
              <a:t>Yamunanagar</a:t>
            </a:r>
            <a:endParaRPr lang="en-US" sz="1200" dirty="0">
              <a:solidFill>
                <a:srgbClr val="002060"/>
              </a:solidFill>
            </a:endParaRPr>
          </a:p>
          <a:p>
            <a:pPr marL="171450" indent="-171450">
              <a:buFont typeface="Arial" panose="020B0604020202020204" pitchFamily="34" charset="0"/>
              <a:buChar char="•"/>
            </a:pPr>
            <a:r>
              <a:rPr lang="en-US" sz="1200" dirty="0" err="1">
                <a:solidFill>
                  <a:srgbClr val="002060"/>
                </a:solidFill>
              </a:rPr>
              <a:t>Zirakpur</a:t>
            </a:r>
            <a:endParaRPr lang="en-US" sz="1200" dirty="0">
              <a:solidFill>
                <a:srgbClr val="002060"/>
              </a:solidFill>
            </a:endParaRPr>
          </a:p>
          <a:p>
            <a:pPr marL="171450" indent="-171450">
              <a:buFont typeface="Arial" panose="020B0604020202020204" pitchFamily="34" charset="0"/>
              <a:buChar char="•"/>
            </a:pPr>
            <a:endParaRPr lang="en-US" sz="1200" dirty="0">
              <a:solidFill>
                <a:srgbClr val="002060"/>
              </a:solidFill>
            </a:endParaRPr>
          </a:p>
        </p:txBody>
      </p:sp>
      <p:pic>
        <p:nvPicPr>
          <p:cNvPr id="18" name="Picture 17">
            <a:extLst>
              <a:ext uri="{FF2B5EF4-FFF2-40B4-BE49-F238E27FC236}">
                <a16:creationId xmlns:a16="http://schemas.microsoft.com/office/drawing/2014/main" id="{E9CF8A76-D280-320E-4774-9CFA5CA8E505}"/>
              </a:ext>
            </a:extLst>
          </p:cNvPr>
          <p:cNvPicPr>
            <a:picLocks noChangeAspect="1"/>
          </p:cNvPicPr>
          <p:nvPr/>
        </p:nvPicPr>
        <p:blipFill>
          <a:blip r:embed="rId3"/>
          <a:stretch>
            <a:fillRect/>
          </a:stretch>
        </p:blipFill>
        <p:spPr>
          <a:xfrm>
            <a:off x="571000" y="1806931"/>
            <a:ext cx="7130832" cy="4477169"/>
          </a:xfrm>
          <a:prstGeom prst="rect">
            <a:avLst/>
          </a:prstGeom>
        </p:spPr>
      </p:pic>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9B83-0F66-0649-4EA0-B31A58EDFA13}"/>
              </a:ext>
            </a:extLst>
          </p:cNvPr>
          <p:cNvSpPr>
            <a:spLocks noGrp="1"/>
          </p:cNvSpPr>
          <p:nvPr>
            <p:ph type="title"/>
          </p:nvPr>
        </p:nvSpPr>
        <p:spPr>
          <a:xfrm>
            <a:off x="554183" y="466622"/>
            <a:ext cx="7689272" cy="713230"/>
          </a:xfrm>
        </p:spPr>
        <p:txBody>
          <a:bodyPr>
            <a:normAutofit fontScale="90000"/>
          </a:bodyPr>
          <a:lstStyle/>
          <a:p>
            <a:pPr algn="l"/>
            <a:r>
              <a:rPr lang="en-US" sz="3600" b="0" i="0" dirty="0">
                <a:solidFill>
                  <a:srgbClr val="002060"/>
                </a:solidFill>
                <a:effectLst/>
                <a:latin typeface="Söhne"/>
              </a:rPr>
              <a:t>Vehicle Price distribution over time</a:t>
            </a:r>
            <a:endParaRPr lang="en-US" sz="3600" i="1" cap="none" dirty="0">
              <a:solidFill>
                <a:srgbClr val="002060"/>
              </a:solidFill>
            </a:endParaRPr>
          </a:p>
        </p:txBody>
      </p:sp>
      <p:sp>
        <p:nvSpPr>
          <p:cNvPr id="3" name="Slide Number Placeholder 2">
            <a:extLst>
              <a:ext uri="{FF2B5EF4-FFF2-40B4-BE49-F238E27FC236}">
                <a16:creationId xmlns:a16="http://schemas.microsoft.com/office/drawing/2014/main" id="{49AC85E6-0008-EB7B-2A7A-9AA67D659FA1}"/>
              </a:ext>
            </a:extLst>
          </p:cNvPr>
          <p:cNvSpPr>
            <a:spLocks noGrp="1"/>
          </p:cNvSpPr>
          <p:nvPr>
            <p:ph type="sldNum" sz="quarter" idx="12"/>
          </p:nvPr>
        </p:nvSpPr>
        <p:spPr/>
        <p:txBody>
          <a:bodyPr>
            <a:normAutofit/>
          </a:bodyPr>
          <a:lstStyle/>
          <a:p>
            <a:fld id="{B5CEABB6-07DC-46E8-9B57-56EC44A396E5}" type="slidenum">
              <a:rPr lang="en-US" smtClean="0"/>
              <a:pPr/>
              <a:t>6</a:t>
            </a:fld>
            <a:endParaRPr lang="en-US" dirty="0"/>
          </a:p>
        </p:txBody>
      </p:sp>
      <p:pic>
        <p:nvPicPr>
          <p:cNvPr id="8" name="Picture 7" descr="A graph with a line going up&#10;&#10;Description automatically generated">
            <a:extLst>
              <a:ext uri="{FF2B5EF4-FFF2-40B4-BE49-F238E27FC236}">
                <a16:creationId xmlns:a16="http://schemas.microsoft.com/office/drawing/2014/main" id="{338BD927-65CA-79B8-F7AF-6446D5B3ED0B}"/>
              </a:ext>
            </a:extLst>
          </p:cNvPr>
          <p:cNvPicPr>
            <a:picLocks noChangeAspect="1"/>
          </p:cNvPicPr>
          <p:nvPr/>
        </p:nvPicPr>
        <p:blipFill>
          <a:blip r:embed="rId2"/>
          <a:stretch>
            <a:fillRect/>
          </a:stretch>
        </p:blipFill>
        <p:spPr>
          <a:xfrm>
            <a:off x="346365" y="2673927"/>
            <a:ext cx="5720848" cy="3432508"/>
          </a:xfrm>
          <a:prstGeom prst="rect">
            <a:avLst/>
          </a:prstGeom>
        </p:spPr>
      </p:pic>
      <p:pic>
        <p:nvPicPr>
          <p:cNvPr id="10" name="Picture 9" descr="A diagram of a graph&#10;&#10;Description automatically generated">
            <a:extLst>
              <a:ext uri="{FF2B5EF4-FFF2-40B4-BE49-F238E27FC236}">
                <a16:creationId xmlns:a16="http://schemas.microsoft.com/office/drawing/2014/main" id="{7CFF046B-A69F-B1EB-BB32-047C49B1576F}"/>
              </a:ext>
            </a:extLst>
          </p:cNvPr>
          <p:cNvPicPr>
            <a:picLocks noChangeAspect="1"/>
          </p:cNvPicPr>
          <p:nvPr/>
        </p:nvPicPr>
        <p:blipFill>
          <a:blip r:embed="rId3"/>
          <a:stretch>
            <a:fillRect/>
          </a:stretch>
        </p:blipFill>
        <p:spPr>
          <a:xfrm>
            <a:off x="6469972" y="2673927"/>
            <a:ext cx="5261319" cy="3507546"/>
          </a:xfrm>
          <a:prstGeom prst="rect">
            <a:avLst/>
          </a:prstGeom>
        </p:spPr>
      </p:pic>
      <p:sp>
        <p:nvSpPr>
          <p:cNvPr id="12" name="TextBox 11">
            <a:extLst>
              <a:ext uri="{FF2B5EF4-FFF2-40B4-BE49-F238E27FC236}">
                <a16:creationId xmlns:a16="http://schemas.microsoft.com/office/drawing/2014/main" id="{B8A7D0A4-51DC-321F-8748-89613D0AE228}"/>
              </a:ext>
            </a:extLst>
          </p:cNvPr>
          <p:cNvSpPr txBox="1"/>
          <p:nvPr/>
        </p:nvSpPr>
        <p:spPr>
          <a:xfrm>
            <a:off x="6469972" y="1977100"/>
            <a:ext cx="5261319" cy="523220"/>
          </a:xfrm>
          <a:prstGeom prst="rect">
            <a:avLst/>
          </a:prstGeom>
          <a:solidFill>
            <a:schemeClr val="accent2">
              <a:lumMod val="40000"/>
              <a:lumOff val="60000"/>
            </a:schemeClr>
          </a:solidFill>
        </p:spPr>
        <p:txBody>
          <a:bodyPr wrap="square" rtlCol="0" anchor="ctr">
            <a:spAutoFit/>
          </a:bodyPr>
          <a:lstStyle/>
          <a:p>
            <a:pPr>
              <a:buFont typeface="Arial" panose="020B0604020202020204" pitchFamily="34" charset="0"/>
              <a:buChar char="•"/>
            </a:pPr>
            <a:r>
              <a:rPr lang="en-US" sz="1400" b="0" i="0" dirty="0">
                <a:solidFill>
                  <a:schemeClr val="bg1"/>
                </a:solidFill>
                <a:effectLst/>
                <a:latin typeface="Söhne"/>
              </a:rPr>
              <a:t> The box plot analysis revealed significant variations in average vehicle prices across different years.</a:t>
            </a:r>
          </a:p>
        </p:txBody>
      </p:sp>
      <p:sp>
        <p:nvSpPr>
          <p:cNvPr id="14" name="TextBox 13">
            <a:extLst>
              <a:ext uri="{FF2B5EF4-FFF2-40B4-BE49-F238E27FC236}">
                <a16:creationId xmlns:a16="http://schemas.microsoft.com/office/drawing/2014/main" id="{95EC5911-2A13-2EB8-BCA1-4657D82190DA}"/>
              </a:ext>
            </a:extLst>
          </p:cNvPr>
          <p:cNvSpPr txBox="1"/>
          <p:nvPr/>
        </p:nvSpPr>
        <p:spPr>
          <a:xfrm>
            <a:off x="554183" y="1378851"/>
            <a:ext cx="5541817" cy="954107"/>
          </a:xfrm>
          <a:prstGeom prst="rect">
            <a:avLst/>
          </a:prstGeom>
          <a:noFill/>
        </p:spPr>
        <p:txBody>
          <a:bodyPr wrap="square" rtlCol="0" anchor="ctr">
            <a:spAutoFit/>
          </a:bodyPr>
          <a:lstStyle/>
          <a:p>
            <a:pPr algn="l">
              <a:buFont typeface="Arial" panose="020B0604020202020204" pitchFamily="34" charset="0"/>
              <a:buChar char="•"/>
            </a:pPr>
            <a:r>
              <a:rPr lang="en-US" sz="1400" b="0" i="0" dirty="0">
                <a:solidFill>
                  <a:srgbClr val="002060"/>
                </a:solidFill>
                <a:effectLst/>
                <a:latin typeface="Söhne"/>
              </a:rPr>
              <a:t> The largest increase occurs between 2020 and 2021, indicating a significant jump in vehicle prices during that period.</a:t>
            </a:r>
          </a:p>
          <a:p>
            <a:pPr algn="l">
              <a:buFont typeface="Arial" panose="020B0604020202020204" pitchFamily="34" charset="0"/>
              <a:buChar char="•"/>
            </a:pPr>
            <a:endParaRPr lang="en-US" sz="1400" b="0" i="0" dirty="0">
              <a:solidFill>
                <a:srgbClr val="002060"/>
              </a:solidFill>
              <a:effectLst/>
              <a:latin typeface="Söhne"/>
            </a:endParaRPr>
          </a:p>
          <a:p>
            <a:pPr algn="l">
              <a:buFont typeface="Arial" panose="020B0604020202020204" pitchFamily="34" charset="0"/>
              <a:buChar char="•"/>
            </a:pPr>
            <a:r>
              <a:rPr lang="en-US" sz="1400" b="0" i="0" dirty="0">
                <a:solidFill>
                  <a:srgbClr val="002060"/>
                </a:solidFill>
                <a:effectLst/>
                <a:latin typeface="Söhne"/>
              </a:rPr>
              <a:t> The smallest increase is observed from 2018 to 2019.</a:t>
            </a:r>
          </a:p>
        </p:txBody>
      </p:sp>
    </p:spTree>
    <p:extLst>
      <p:ext uri="{BB962C8B-B14F-4D97-AF65-F5344CB8AC3E}">
        <p14:creationId xmlns:p14="http://schemas.microsoft.com/office/powerpoint/2010/main" val="361567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EF6C00-0210-28B5-C4E3-4FCE428A5A01}"/>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8" name="Title 1">
            <a:extLst>
              <a:ext uri="{FF2B5EF4-FFF2-40B4-BE49-F238E27FC236}">
                <a16:creationId xmlns:a16="http://schemas.microsoft.com/office/drawing/2014/main" id="{A44D5F85-5BA5-376A-62E1-A21B6F5F1B4F}"/>
              </a:ext>
            </a:extLst>
          </p:cNvPr>
          <p:cNvSpPr txBox="1">
            <a:spLocks/>
          </p:cNvSpPr>
          <p:nvPr/>
        </p:nvSpPr>
        <p:spPr>
          <a:xfrm>
            <a:off x="3409160" y="389156"/>
            <a:ext cx="6468904" cy="386699"/>
          </a:xfrm>
          <a:prstGeom prst="rect">
            <a:avLst/>
          </a:prstGeom>
          <a:effectLst>
            <a:outerShdw blurRad="25400" dir="17880000">
              <a:srgbClr val="000000">
                <a:alpha val="46000"/>
              </a:srgbClr>
            </a:outerShdw>
          </a:effectLst>
        </p:spPr>
        <p:txBody>
          <a:bodyPr vert="horz" lIns="91440" tIns="45720" rIns="91440" bIns="45720" rtlCol="0" anchor="b">
            <a:noAutofit/>
          </a:bodyPr>
          <a:lstStyle>
            <a:lvl1pPr algn="l" defTabSz="457200" rtl="0" eaLnBrk="1" latinLnBrk="0" hangingPunct="1">
              <a:spcBef>
                <a:spcPct val="0"/>
              </a:spcBef>
              <a:buNone/>
              <a:defRPr sz="4800" kern="1200" cap="all" baseline="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solidFill>
                  <a:schemeClr val="bg1"/>
                </a:solidFill>
                <a:effectLst/>
                <a:latin typeface="Söhne"/>
              </a:rPr>
              <a:t>Average price by make and year</a:t>
            </a:r>
            <a:endParaRPr lang="en-US" sz="2800" i="1" cap="none" dirty="0">
              <a:solidFill>
                <a:schemeClr val="bg1"/>
              </a:solidFill>
            </a:endParaRPr>
          </a:p>
        </p:txBody>
      </p:sp>
      <p:sp>
        <p:nvSpPr>
          <p:cNvPr id="2" name="TextBox 1">
            <a:extLst>
              <a:ext uri="{FF2B5EF4-FFF2-40B4-BE49-F238E27FC236}">
                <a16:creationId xmlns:a16="http://schemas.microsoft.com/office/drawing/2014/main" id="{83F222CC-CDFF-A346-E6CD-4D0035D6B613}"/>
              </a:ext>
            </a:extLst>
          </p:cNvPr>
          <p:cNvSpPr txBox="1"/>
          <p:nvPr/>
        </p:nvSpPr>
        <p:spPr>
          <a:xfrm>
            <a:off x="2834165" y="789710"/>
            <a:ext cx="6864017" cy="646331"/>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6600"/>
                </a:solidFill>
                <a:effectLst/>
                <a:latin typeface="Söhne"/>
              </a:rPr>
              <a:t>Honda , Hyundai, and Toyota show more stable pricing trends over the years, while Volkswagen exhibits more significant fluctuations.</a:t>
            </a:r>
          </a:p>
          <a:p>
            <a:pPr marL="171450" indent="-171450">
              <a:buFont typeface="Arial" panose="020B0604020202020204" pitchFamily="34" charset="0"/>
              <a:buChar char="•"/>
            </a:pPr>
            <a:r>
              <a:rPr lang="en-US" sz="1200" b="0" i="0" dirty="0">
                <a:solidFill>
                  <a:srgbClr val="006600"/>
                </a:solidFill>
                <a:effectLst/>
                <a:latin typeface="Söhne"/>
              </a:rPr>
              <a:t>Luxury brands like Audi, BMW, Mercedes-Benz, and Land Rover tend to have higher average prices</a:t>
            </a:r>
            <a:endParaRPr lang="en-US" sz="1200" dirty="0">
              <a:solidFill>
                <a:srgbClr val="006600"/>
              </a:solidFill>
            </a:endParaRPr>
          </a:p>
        </p:txBody>
      </p:sp>
      <p:pic>
        <p:nvPicPr>
          <p:cNvPr id="5" name="Picture 4" descr="A graph of different colored bars&#10;&#10;Description automatically generated">
            <a:extLst>
              <a:ext uri="{FF2B5EF4-FFF2-40B4-BE49-F238E27FC236}">
                <a16:creationId xmlns:a16="http://schemas.microsoft.com/office/drawing/2014/main" id="{1EC06E3E-E00F-7CBE-B265-F0EBF1D0D0D2}"/>
              </a:ext>
            </a:extLst>
          </p:cNvPr>
          <p:cNvPicPr>
            <a:picLocks noChangeAspect="1"/>
          </p:cNvPicPr>
          <p:nvPr/>
        </p:nvPicPr>
        <p:blipFill>
          <a:blip r:embed="rId2"/>
          <a:stretch>
            <a:fillRect/>
          </a:stretch>
        </p:blipFill>
        <p:spPr>
          <a:xfrm>
            <a:off x="2834165" y="1449896"/>
            <a:ext cx="8122227" cy="5414818"/>
          </a:xfrm>
          <a:prstGeom prst="rect">
            <a:avLst/>
          </a:prstGeom>
        </p:spPr>
      </p:pic>
    </p:spTree>
    <p:extLst>
      <p:ext uri="{BB962C8B-B14F-4D97-AF65-F5344CB8AC3E}">
        <p14:creationId xmlns:p14="http://schemas.microsoft.com/office/powerpoint/2010/main" val="289574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032415" y="134025"/>
            <a:ext cx="7960919" cy="646331"/>
          </a:xfrm>
        </p:spPr>
        <p:txBody>
          <a:bodyPr>
            <a:normAutofit/>
          </a:bodyPr>
          <a:lstStyle/>
          <a:p>
            <a:pPr algn="ctr"/>
            <a:r>
              <a:rPr lang="en-US" sz="3200" b="0" i="0" dirty="0">
                <a:solidFill>
                  <a:srgbClr val="0070C0"/>
                </a:solidFill>
                <a:effectLst/>
                <a:latin typeface="Söhne"/>
              </a:rPr>
              <a:t>Engine size vs. price</a:t>
            </a:r>
            <a:endParaRPr lang="en-US" sz="3200" dirty="0">
              <a:solidFill>
                <a:srgbClr val="0070C0"/>
              </a:solidFill>
            </a:endParaRP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normAutofit/>
          </a:bodyPr>
          <a:lstStyle/>
          <a:p>
            <a:fld id="{B5CEABB6-07DC-46E8-9B57-56EC44A396E5}" type="slidenum">
              <a:rPr lang="en-US" smtClean="0"/>
              <a:pPr/>
              <a:t>8</a:t>
            </a:fld>
            <a:endParaRPr lang="en-US" dirty="0"/>
          </a:p>
        </p:txBody>
      </p:sp>
      <p:pic>
        <p:nvPicPr>
          <p:cNvPr id="8" name="Picture 7" descr="A graph with a red line&#10;&#10;Description automatically generated">
            <a:extLst>
              <a:ext uri="{FF2B5EF4-FFF2-40B4-BE49-F238E27FC236}">
                <a16:creationId xmlns:a16="http://schemas.microsoft.com/office/drawing/2014/main" id="{DC8B572F-5823-D88E-C1FC-57689387BF7D}"/>
              </a:ext>
            </a:extLst>
          </p:cNvPr>
          <p:cNvPicPr>
            <a:picLocks noChangeAspect="1"/>
          </p:cNvPicPr>
          <p:nvPr/>
        </p:nvPicPr>
        <p:blipFill>
          <a:blip r:embed="rId3"/>
          <a:stretch>
            <a:fillRect/>
          </a:stretch>
        </p:blipFill>
        <p:spPr>
          <a:xfrm>
            <a:off x="2275429" y="1811874"/>
            <a:ext cx="7474893" cy="4484936"/>
          </a:xfrm>
          <a:prstGeom prst="rect">
            <a:avLst/>
          </a:prstGeom>
        </p:spPr>
      </p:pic>
      <p:sp>
        <p:nvSpPr>
          <p:cNvPr id="9" name="TextBox 8">
            <a:extLst>
              <a:ext uri="{FF2B5EF4-FFF2-40B4-BE49-F238E27FC236}">
                <a16:creationId xmlns:a16="http://schemas.microsoft.com/office/drawing/2014/main" id="{E9FEAFC3-B49F-5387-0139-FF7AF3F47B46}"/>
              </a:ext>
            </a:extLst>
          </p:cNvPr>
          <p:cNvSpPr txBox="1"/>
          <p:nvPr/>
        </p:nvSpPr>
        <p:spPr>
          <a:xfrm>
            <a:off x="2410688" y="926783"/>
            <a:ext cx="7204371" cy="738664"/>
          </a:xfrm>
          <a:prstGeom prst="rect">
            <a:avLst/>
          </a:prstGeom>
          <a:noFill/>
        </p:spPr>
        <p:txBody>
          <a:bodyPr wrap="square" rtlCol="0">
            <a:spAutoFit/>
          </a:bodyPr>
          <a:lstStyle/>
          <a:p>
            <a:pPr marL="171450" indent="-171450">
              <a:buFont typeface="Arial" panose="020B0604020202020204" pitchFamily="34" charset="0"/>
              <a:buChar char="•"/>
            </a:pPr>
            <a:r>
              <a:rPr lang="en-US" sz="1400" b="0" i="0" dirty="0">
                <a:solidFill>
                  <a:srgbClr val="C00000"/>
                </a:solidFill>
                <a:effectLst/>
                <a:latin typeface="Söhne"/>
              </a:rPr>
              <a:t>The linear regression map indicates a positive relationship between engine size and price. As engine size increases, there's a tendency for the price of cars to also increase. </a:t>
            </a:r>
          </a:p>
          <a:p>
            <a:pPr marL="171450" indent="-171450">
              <a:buFont typeface="Arial" panose="020B0604020202020204" pitchFamily="34" charset="0"/>
              <a:buChar char="•"/>
            </a:pPr>
            <a:r>
              <a:rPr lang="en-US" sz="1400" b="0" i="0" dirty="0">
                <a:solidFill>
                  <a:srgbClr val="C00000"/>
                </a:solidFill>
                <a:effectLst/>
                <a:latin typeface="Söhne"/>
              </a:rPr>
              <a:t>This suggests that larger engine sizes are often associated with higher-priced vehicles.</a:t>
            </a:r>
            <a:endParaRPr lang="en-US" sz="1400" dirty="0">
              <a:solidFill>
                <a:srgbClr val="C00000"/>
              </a:solidFill>
            </a:endParaRPr>
          </a:p>
        </p:txBody>
      </p:sp>
      <p:sp>
        <p:nvSpPr>
          <p:cNvPr id="10" name="TextBox 9">
            <a:extLst>
              <a:ext uri="{FF2B5EF4-FFF2-40B4-BE49-F238E27FC236}">
                <a16:creationId xmlns:a16="http://schemas.microsoft.com/office/drawing/2014/main" id="{ED89D966-37DD-2A75-82F7-67592249BFD6}"/>
              </a:ext>
            </a:extLst>
          </p:cNvPr>
          <p:cNvSpPr txBox="1"/>
          <p:nvPr/>
        </p:nvSpPr>
        <p:spPr>
          <a:xfrm>
            <a:off x="9850933" y="2366674"/>
            <a:ext cx="1789500" cy="2308324"/>
          </a:xfrm>
          <a:prstGeom prst="rect">
            <a:avLst/>
          </a:prstGeom>
          <a:noFill/>
        </p:spPr>
        <p:txBody>
          <a:bodyPr wrap="square" rtlCol="0">
            <a:spAutoFit/>
          </a:bodyPr>
          <a:lstStyle/>
          <a:p>
            <a:pPr marL="171450" indent="-171450">
              <a:buFont typeface="Arial" panose="020B0604020202020204" pitchFamily="34" charset="0"/>
              <a:buChar char="•"/>
            </a:pPr>
            <a:r>
              <a:rPr lang="en-US" sz="1200" b="0" i="0" dirty="0">
                <a:solidFill>
                  <a:srgbClr val="0070C0"/>
                </a:solidFill>
                <a:effectLst/>
                <a:latin typeface="Söhne"/>
              </a:rPr>
              <a:t>The R-squared value in the regression model shows how much of the price change can be explained by variations in engine size.</a:t>
            </a:r>
          </a:p>
          <a:p>
            <a:pPr marL="171450" indent="-171450">
              <a:buFont typeface="Arial" panose="020B0604020202020204" pitchFamily="34" charset="0"/>
              <a:buChar char="•"/>
            </a:pPr>
            <a:endParaRPr lang="en-US" sz="1200" dirty="0">
              <a:solidFill>
                <a:srgbClr val="0070C0"/>
              </a:solidFill>
              <a:latin typeface="Söhne"/>
            </a:endParaRPr>
          </a:p>
          <a:p>
            <a:pPr marL="171450" indent="-171450">
              <a:buFont typeface="Arial" panose="020B0604020202020204" pitchFamily="34" charset="0"/>
              <a:buChar char="•"/>
            </a:pPr>
            <a:r>
              <a:rPr lang="en-US" sz="1200" b="0" i="0" dirty="0">
                <a:solidFill>
                  <a:srgbClr val="0070C0"/>
                </a:solidFill>
                <a:effectLst/>
                <a:latin typeface="Söhne"/>
              </a:rPr>
              <a:t> </a:t>
            </a:r>
            <a:r>
              <a:rPr lang="en-US" sz="1200" dirty="0">
                <a:solidFill>
                  <a:srgbClr val="0070C0"/>
                </a:solidFill>
                <a:latin typeface="Söhne"/>
              </a:rPr>
              <a:t>The</a:t>
            </a:r>
            <a:r>
              <a:rPr lang="en-US" sz="1200" b="0" i="0" dirty="0">
                <a:solidFill>
                  <a:srgbClr val="0070C0"/>
                </a:solidFill>
                <a:effectLst/>
                <a:latin typeface="Söhne"/>
              </a:rPr>
              <a:t> R² value indicates a moderate relationship between the variables.</a:t>
            </a:r>
            <a:endParaRPr lang="en-US" sz="1200" dirty="0">
              <a:solidFill>
                <a:srgbClr val="0070C0"/>
              </a:solidFill>
            </a:endParaRPr>
          </a:p>
        </p:txBody>
      </p:sp>
    </p:spTree>
    <p:extLst>
      <p:ext uri="{BB962C8B-B14F-4D97-AF65-F5344CB8AC3E}">
        <p14:creationId xmlns:p14="http://schemas.microsoft.com/office/powerpoint/2010/main" val="3003251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E4AB-DFA6-C463-E26F-5D98B73AB19D}"/>
              </a:ext>
            </a:extLst>
          </p:cNvPr>
          <p:cNvSpPr>
            <a:spLocks noGrp="1"/>
          </p:cNvSpPr>
          <p:nvPr>
            <p:ph type="title"/>
          </p:nvPr>
        </p:nvSpPr>
        <p:spPr>
          <a:xfrm>
            <a:off x="986744" y="655874"/>
            <a:ext cx="9389288" cy="821852"/>
          </a:xfrm>
        </p:spPr>
        <p:txBody>
          <a:bodyPr>
            <a:normAutofit fontScale="90000"/>
          </a:bodyPr>
          <a:lstStyle/>
          <a:p>
            <a:r>
              <a:rPr lang="en-US" dirty="0"/>
              <a:t>Price by Drivetrain and Year</a:t>
            </a:r>
            <a:br>
              <a:rPr lang="en-US" dirty="0"/>
            </a:br>
            <a:endParaRPr lang="en-US" dirty="0"/>
          </a:p>
        </p:txBody>
      </p:sp>
      <p:sp>
        <p:nvSpPr>
          <p:cNvPr id="3" name="Slide Number Placeholder 2">
            <a:extLst>
              <a:ext uri="{FF2B5EF4-FFF2-40B4-BE49-F238E27FC236}">
                <a16:creationId xmlns:a16="http://schemas.microsoft.com/office/drawing/2014/main" id="{91A3D405-87B2-A307-B772-212201D28024}"/>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7" name="Picture 6" descr="A graph of different colored bars&#10;&#10;Description automatically generated">
            <a:extLst>
              <a:ext uri="{FF2B5EF4-FFF2-40B4-BE49-F238E27FC236}">
                <a16:creationId xmlns:a16="http://schemas.microsoft.com/office/drawing/2014/main" id="{CE6A7950-84F9-0EFC-803E-AF706C654DD2}"/>
              </a:ext>
            </a:extLst>
          </p:cNvPr>
          <p:cNvPicPr>
            <a:picLocks noChangeAspect="1"/>
          </p:cNvPicPr>
          <p:nvPr/>
        </p:nvPicPr>
        <p:blipFill>
          <a:blip r:embed="rId2"/>
          <a:stretch>
            <a:fillRect/>
          </a:stretch>
        </p:blipFill>
        <p:spPr>
          <a:xfrm>
            <a:off x="1149926" y="1856404"/>
            <a:ext cx="6749919" cy="4499946"/>
          </a:xfrm>
          <a:prstGeom prst="rect">
            <a:avLst/>
          </a:prstGeom>
        </p:spPr>
      </p:pic>
      <p:sp>
        <p:nvSpPr>
          <p:cNvPr id="8" name="TextBox 7">
            <a:extLst>
              <a:ext uri="{FF2B5EF4-FFF2-40B4-BE49-F238E27FC236}">
                <a16:creationId xmlns:a16="http://schemas.microsoft.com/office/drawing/2014/main" id="{C6A5598A-E508-0E4F-E58D-36954C400A4C}"/>
              </a:ext>
            </a:extLst>
          </p:cNvPr>
          <p:cNvSpPr txBox="1"/>
          <p:nvPr/>
        </p:nvSpPr>
        <p:spPr>
          <a:xfrm>
            <a:off x="8039636" y="2228940"/>
            <a:ext cx="2073159" cy="3754874"/>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7030A0"/>
                </a:solidFill>
                <a:effectLst/>
                <a:latin typeface="Söhne"/>
              </a:rPr>
              <a:t> AWD vehicles consistently commanded higher prices compared to FWD and RWD vehicles, indicating perceived value and market demand for AWD systems.</a:t>
            </a:r>
          </a:p>
          <a:p>
            <a:pPr algn="l"/>
            <a:endParaRPr lang="en-US" sz="1400" b="0" i="0" dirty="0">
              <a:solidFill>
                <a:srgbClr val="7030A0"/>
              </a:solidFill>
              <a:effectLst/>
              <a:latin typeface="Söhne"/>
            </a:endParaRPr>
          </a:p>
          <a:p>
            <a:pPr algn="l">
              <a:buFont typeface="Arial" panose="020B0604020202020204" pitchFamily="34" charset="0"/>
              <a:buChar char="•"/>
            </a:pPr>
            <a:r>
              <a:rPr lang="en-US" sz="1400" b="0" i="0" dirty="0">
                <a:solidFill>
                  <a:srgbClr val="7030A0"/>
                </a:solidFill>
                <a:effectLst/>
                <a:latin typeface="Söhne"/>
              </a:rPr>
              <a:t> Prices of AWD and RWD vehicles generally increased over the years, possibly due to technological advancements or changes in consumer preferences.</a:t>
            </a:r>
          </a:p>
          <a:p>
            <a:endParaRPr lang="en-US" sz="1400" dirty="0">
              <a:solidFill>
                <a:srgbClr val="7030A0"/>
              </a:solidFill>
            </a:endParaRPr>
          </a:p>
        </p:txBody>
      </p:sp>
    </p:spTree>
    <p:extLst>
      <p:ext uri="{BB962C8B-B14F-4D97-AF65-F5344CB8AC3E}">
        <p14:creationId xmlns:p14="http://schemas.microsoft.com/office/powerpoint/2010/main" val="23507869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TM04033929[[fn=Slate]]</Template>
  <TotalTime>265</TotalTime>
  <Words>863</Words>
  <Application>Microsoft Office PowerPoint</Application>
  <PresentationFormat>Widescreen</PresentationFormat>
  <Paragraphs>160</Paragraphs>
  <Slides>15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Calisto MT</vt:lpstr>
      <vt:lpstr>Söhne</vt:lpstr>
      <vt:lpstr>var(--jp-code-font-family)</vt:lpstr>
      <vt:lpstr>Wingdings 2</vt:lpstr>
      <vt:lpstr>Slate</vt:lpstr>
      <vt:lpstr>Vehicle Analysis Empowering consumers to make informed decisions when purchasing a vehicle</vt:lpstr>
      <vt:lpstr>Objectives</vt:lpstr>
      <vt:lpstr>Overview of the Dataset  Total Records: 1,874 Vehicle Makes: Audi, BMW, Honda, Hyundai, Land Rover, Mercedes-Benz, Toyota, and Volkswagen Price ranges: $3,000 – $420,000 Locations: Data pertains to vehicles primarily located in India Years: 2017 - 2021 Engine Sizes: 624cc – 6592cc Drivetrains: All Wheel Drive, Front Wheel Drive, Rear Wheel Drive Transmissions: Automatic vs. Manual Fuel Types: Petrol, Diesel, CNG, Hybrid, CNG Hybrid</vt:lpstr>
      <vt:lpstr>Distribution of vehicle makes</vt:lpstr>
      <vt:lpstr>PowerPoint Presentation</vt:lpstr>
      <vt:lpstr>Vehicle Price distribution over time</vt:lpstr>
      <vt:lpstr>PowerPoint Presentation</vt:lpstr>
      <vt:lpstr>Engine size vs. price</vt:lpstr>
      <vt:lpstr>Price by Drivetrain and Year </vt:lpstr>
      <vt:lpstr>Transmission vs. price</vt:lpstr>
      <vt:lpstr>Fuel type vs. price</vt:lpstr>
      <vt:lpstr>Seating capacity vs. price</vt:lpstr>
      <vt:lpstr>Conclusion and key insights</vt:lpstr>
      <vt:lpstr>Q &amp; A’s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values</dc:title>
  <dc:creator>anna</dc:creator>
  <cp:lastModifiedBy>Benjamin Fish</cp:lastModifiedBy>
  <cp:revision>7</cp:revision>
  <dcterms:created xsi:type="dcterms:W3CDTF">2024-02-12T23:38:28Z</dcterms:created>
  <dcterms:modified xsi:type="dcterms:W3CDTF">2024-02-14T23:05:56Z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